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2" r:id="rId5"/>
  </p:sldMasterIdLst>
  <p:notesMasterIdLst>
    <p:notesMasterId r:id="rId27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81" r:id="rId23"/>
    <p:sldId id="279" r:id="rId24"/>
    <p:sldId id="280" r:id="rId25"/>
    <p:sldId id="282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59" userDrawn="1">
          <p15:clr>
            <a:srgbClr val="A4A3A4"/>
          </p15:clr>
        </p15:guide>
        <p15:guide id="2" pos="43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talie" initials="N" lastIdx="2" clrIdx="0">
    <p:extLst>
      <p:ext uri="{19B8F6BF-5375-455C-9EA6-DF929625EA0E}">
        <p15:presenceInfo xmlns:p15="http://schemas.microsoft.com/office/powerpoint/2012/main" userId="S::Natalie.Hobman@wiltshire.police.uk::26798774-a25e-4f9b-a02e-640bf3a2288e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7392"/>
    <a:srgbClr val="87A651"/>
    <a:srgbClr val="ADC6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A9754F-FD50-470B-940E-3535D96E4C3E}" v="2" dt="2024-11-21T18:40:52.92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39" d="100"/>
          <a:sy n="39" d="100"/>
        </p:scale>
        <p:origin x="872" y="24"/>
      </p:cViewPr>
      <p:guideLst>
        <p:guide orient="horz" pos="459"/>
        <p:guide pos="4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microsoft.com/office/2016/11/relationships/changesInfo" Target="changesInfos/changesInfo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commentAuthors" Target="commentAuthor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35" Type="http://schemas.microsoft.com/office/2015/10/relationships/revisionInfo" Target="revisionInfo.xml"/><Relationship Id="rId8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aun Redmond" userId="f666cbb2-147b-4223-9cf2-ece9df55fca5" providerId="ADAL" clId="{E8A9754F-FD50-470B-940E-3535D96E4C3E}"/>
    <pc:docChg chg="modSld">
      <pc:chgData name="Shaun Redmond" userId="f666cbb2-147b-4223-9cf2-ece9df55fca5" providerId="ADAL" clId="{E8A9754F-FD50-470B-940E-3535D96E4C3E}" dt="2024-11-21T18:40:52.923" v="1" actId="1076"/>
      <pc:docMkLst>
        <pc:docMk/>
      </pc:docMkLst>
      <pc:sldChg chg="modSp mod">
        <pc:chgData name="Shaun Redmond" userId="f666cbb2-147b-4223-9cf2-ece9df55fca5" providerId="ADAL" clId="{E8A9754F-FD50-470B-940E-3535D96E4C3E}" dt="2024-11-21T18:40:52.923" v="1" actId="1076"/>
        <pc:sldMkLst>
          <pc:docMk/>
          <pc:sldMk cId="3411589538" sldId="256"/>
        </pc:sldMkLst>
        <pc:spChg chg="mod">
          <ac:chgData name="Shaun Redmond" userId="f666cbb2-147b-4223-9cf2-ece9df55fca5" providerId="ADAL" clId="{E8A9754F-FD50-470B-940E-3535D96E4C3E}" dt="2024-11-21T18:40:52.923" v="1" actId="1076"/>
          <ac:spMkLst>
            <pc:docMk/>
            <pc:sldMk cId="3411589538" sldId="256"/>
            <ac:spMk id="4" creationId="{E190E02E-EAF6-4CDC-8BA4-E6DC86F3AB3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623E79-DF46-4B57-A5D7-C5B063F27FF8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A40E99-C18D-432A-B2D9-0861628030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007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A40E99-C18D-432A-B2D9-0861628030D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0573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hape&#10;&#10;Description automatically generated">
            <a:extLst>
              <a:ext uri="{FF2B5EF4-FFF2-40B4-BE49-F238E27FC236}">
                <a16:creationId xmlns:a16="http://schemas.microsoft.com/office/drawing/2014/main" id="{29C7B004-E0A9-4D55-81C8-E1702D10939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72" b="9811"/>
          <a:stretch/>
        </p:blipFill>
        <p:spPr>
          <a:xfrm flipH="1">
            <a:off x="0" y="2296305"/>
            <a:ext cx="12192000" cy="456169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2424A27-CD61-4572-ADBA-65AFDABA1F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89819" y="941939"/>
            <a:ext cx="7336582" cy="1394131"/>
          </a:xfrm>
        </p:spPr>
        <p:txBody>
          <a:bodyPr anchor="b">
            <a:normAutofit/>
          </a:bodyPr>
          <a:lstStyle>
            <a:lvl1pPr algn="l">
              <a:defRPr sz="3600" b="1">
                <a:latin typeface="Century Gothic" panose="020B0502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B251EE-1499-48CA-86A8-71D366DD05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89818" y="2370938"/>
            <a:ext cx="7336582" cy="1130359"/>
          </a:xfrm>
        </p:spPr>
        <p:txBody>
          <a:bodyPr>
            <a:noAutofit/>
          </a:bodyPr>
          <a:lstStyle>
            <a:lvl1pPr marL="0" indent="0" algn="l">
              <a:buNone/>
              <a:defRPr sz="2600"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pic>
        <p:nvPicPr>
          <p:cNvPr id="18" name="Picture 17" descr="A picture containing text, queen&#10;&#10;Description automatically generated">
            <a:extLst>
              <a:ext uri="{FF2B5EF4-FFF2-40B4-BE49-F238E27FC236}">
                <a16:creationId xmlns:a16="http://schemas.microsoft.com/office/drawing/2014/main" id="{9004F398-8C17-43C4-B01A-6AD4DBBD819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0158" y="4478280"/>
            <a:ext cx="1547644" cy="1948399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764A174-4667-461E-B96A-2BCA3F65ED52}"/>
              </a:ext>
            </a:extLst>
          </p:cNvPr>
          <p:cNvSpPr txBox="1"/>
          <p:nvPr userDrawn="1"/>
        </p:nvSpPr>
        <p:spPr>
          <a:xfrm>
            <a:off x="444598" y="6012593"/>
            <a:ext cx="32015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>
                <a:solidFill>
                  <a:schemeClr val="tx1"/>
                </a:solidFill>
                <a:latin typeface="Century Gothic" panose="020B0502020202020204" pitchFamily="34" charset="0"/>
              </a:rPr>
              <a:t>WILTSHIRE POLICE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3D7807F-3F45-4B8A-88B1-E58D74E195CD}"/>
              </a:ext>
            </a:extLst>
          </p:cNvPr>
          <p:cNvSpPr txBox="1"/>
          <p:nvPr userDrawn="1"/>
        </p:nvSpPr>
        <p:spPr>
          <a:xfrm>
            <a:off x="447938" y="6512950"/>
            <a:ext cx="34772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>
                <a:latin typeface="Century Gothic" panose="020B0502020202020204" pitchFamily="34" charset="0"/>
              </a:rPr>
              <a:t>Proud to serve and protect our communities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6DC4C78-0810-43E4-936A-E2B3733C2C7E}"/>
              </a:ext>
            </a:extLst>
          </p:cNvPr>
          <p:cNvSpPr txBox="1"/>
          <p:nvPr userDrawn="1"/>
        </p:nvSpPr>
        <p:spPr>
          <a:xfrm>
            <a:off x="5444785" y="6529386"/>
            <a:ext cx="638187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u="none">
                <a:solidFill>
                  <a:schemeClr val="tx1"/>
                </a:solidFill>
                <a:latin typeface="Century Gothic" panose="020B0502020202020204" pitchFamily="34" charset="0"/>
              </a:rPr>
              <a:t>www.wiltshire.police.uk  |       Facebook/wiltshirepolice  |       Twitter @wiltshirepolice  |       LinkedIn/company/wiltshirepolice</a:t>
            </a:r>
          </a:p>
        </p:txBody>
      </p:sp>
      <p:pic>
        <p:nvPicPr>
          <p:cNvPr id="23" name="Picture 22" descr="Shape&#10;&#10;Description automatically generated with low confidence">
            <a:extLst>
              <a:ext uri="{FF2B5EF4-FFF2-40B4-BE49-F238E27FC236}">
                <a16:creationId xmlns:a16="http://schemas.microsoft.com/office/drawing/2014/main" id="{57E30345-F636-4C3F-AE69-C3616B085F5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9906" y="6601389"/>
            <a:ext cx="90000" cy="90000"/>
          </a:xfrm>
          <a:prstGeom prst="rect">
            <a:avLst/>
          </a:prstGeom>
        </p:spPr>
      </p:pic>
      <p:pic>
        <p:nvPicPr>
          <p:cNvPr id="25" name="Picture 24" descr="Shape&#10;&#10;Description automatically generated with medium confidence">
            <a:extLst>
              <a:ext uri="{FF2B5EF4-FFF2-40B4-BE49-F238E27FC236}">
                <a16:creationId xmlns:a16="http://schemas.microsoft.com/office/drawing/2014/main" id="{EAE7C2D5-15AE-4859-9CB0-7D895F242AC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447" y="6601389"/>
            <a:ext cx="110702" cy="90000"/>
          </a:xfrm>
          <a:prstGeom prst="rect">
            <a:avLst/>
          </a:prstGeom>
        </p:spPr>
      </p:pic>
      <p:pic>
        <p:nvPicPr>
          <p:cNvPr id="27" name="Picture 26" descr="Shape&#10;&#10;Description automatically generated with medium confidence">
            <a:extLst>
              <a:ext uri="{FF2B5EF4-FFF2-40B4-BE49-F238E27FC236}">
                <a16:creationId xmlns:a16="http://schemas.microsoft.com/office/drawing/2014/main" id="{EE537E40-66BF-4650-85D5-AB09C982C458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8259" y="6598153"/>
            <a:ext cx="90150" cy="9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825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pic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hape&#10;&#10;Description automatically generated">
            <a:extLst>
              <a:ext uri="{FF2B5EF4-FFF2-40B4-BE49-F238E27FC236}">
                <a16:creationId xmlns:a16="http://schemas.microsoft.com/office/drawing/2014/main" id="{EB88ED4A-1842-4F18-B2C3-7B89DF0540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>
          <a:xfrm>
            <a:off x="0" y="3429000"/>
            <a:ext cx="12192000" cy="3429000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4A0967-4D31-46B5-8FF0-700D4EF71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7752" cy="6771735"/>
          </a:xfrm>
          <a:custGeom>
            <a:avLst/>
            <a:gdLst>
              <a:gd name="connsiteX0" fmla="*/ 0 w 12192000"/>
              <a:gd name="connsiteY0" fmla="*/ 6762750 h 6762750"/>
              <a:gd name="connsiteX1" fmla="*/ 6096000 w 12192000"/>
              <a:gd name="connsiteY1" fmla="*/ 0 h 6762750"/>
              <a:gd name="connsiteX2" fmla="*/ 12192000 w 12192000"/>
              <a:gd name="connsiteY2" fmla="*/ 6762750 h 6762750"/>
              <a:gd name="connsiteX3" fmla="*/ 0 w 12192000"/>
              <a:gd name="connsiteY3" fmla="*/ 6762750 h 6762750"/>
              <a:gd name="connsiteX0" fmla="*/ 0 w 12192000"/>
              <a:gd name="connsiteY0" fmla="*/ 6754124 h 6754124"/>
              <a:gd name="connsiteX1" fmla="*/ 5751 w 12192000"/>
              <a:gd name="connsiteY1" fmla="*/ 0 h 6754124"/>
              <a:gd name="connsiteX2" fmla="*/ 12192000 w 12192000"/>
              <a:gd name="connsiteY2" fmla="*/ 6754124 h 6754124"/>
              <a:gd name="connsiteX3" fmla="*/ 0 w 12192000"/>
              <a:gd name="connsiteY3" fmla="*/ 6754124 h 6754124"/>
              <a:gd name="connsiteX0" fmla="*/ 0 w 12192000"/>
              <a:gd name="connsiteY0" fmla="*/ 6754124 h 6754124"/>
              <a:gd name="connsiteX1" fmla="*/ 5751 w 12192000"/>
              <a:gd name="connsiteY1" fmla="*/ 0 h 6754124"/>
              <a:gd name="connsiteX2" fmla="*/ 12192000 w 12192000"/>
              <a:gd name="connsiteY2" fmla="*/ 6754124 h 6754124"/>
              <a:gd name="connsiteX3" fmla="*/ 4226943 w 12192000"/>
              <a:gd name="connsiteY3" fmla="*/ 6745857 h 6754124"/>
              <a:gd name="connsiteX4" fmla="*/ 0 w 12192000"/>
              <a:gd name="connsiteY4" fmla="*/ 6754124 h 6754124"/>
              <a:gd name="connsiteX0" fmla="*/ 0 w 12192000"/>
              <a:gd name="connsiteY0" fmla="*/ 4433618 h 6754124"/>
              <a:gd name="connsiteX1" fmla="*/ 5751 w 12192000"/>
              <a:gd name="connsiteY1" fmla="*/ 0 h 6754124"/>
              <a:gd name="connsiteX2" fmla="*/ 12192000 w 12192000"/>
              <a:gd name="connsiteY2" fmla="*/ 6754124 h 6754124"/>
              <a:gd name="connsiteX3" fmla="*/ 4226943 w 12192000"/>
              <a:gd name="connsiteY3" fmla="*/ 6745857 h 6754124"/>
              <a:gd name="connsiteX4" fmla="*/ 0 w 12192000"/>
              <a:gd name="connsiteY4" fmla="*/ 4433618 h 6754124"/>
              <a:gd name="connsiteX0" fmla="*/ 0 w 12174747"/>
              <a:gd name="connsiteY0" fmla="*/ 4433618 h 6745857"/>
              <a:gd name="connsiteX1" fmla="*/ 5751 w 12174747"/>
              <a:gd name="connsiteY1" fmla="*/ 0 h 6745857"/>
              <a:gd name="connsiteX2" fmla="*/ 12174747 w 12174747"/>
              <a:gd name="connsiteY2" fmla="*/ 3536471 h 6745857"/>
              <a:gd name="connsiteX3" fmla="*/ 4226943 w 12174747"/>
              <a:gd name="connsiteY3" fmla="*/ 6745857 h 6745857"/>
              <a:gd name="connsiteX4" fmla="*/ 0 w 12174747"/>
              <a:gd name="connsiteY4" fmla="*/ 4433618 h 6745857"/>
              <a:gd name="connsiteX0" fmla="*/ 0 w 12174747"/>
              <a:gd name="connsiteY0" fmla="*/ 4433618 h 6763110"/>
              <a:gd name="connsiteX1" fmla="*/ 5751 w 12174747"/>
              <a:gd name="connsiteY1" fmla="*/ 0 h 6763110"/>
              <a:gd name="connsiteX2" fmla="*/ 12174747 w 12174747"/>
              <a:gd name="connsiteY2" fmla="*/ 3536471 h 6763110"/>
              <a:gd name="connsiteX3" fmla="*/ 4226943 w 12174747"/>
              <a:gd name="connsiteY3" fmla="*/ 6763110 h 6763110"/>
              <a:gd name="connsiteX4" fmla="*/ 0 w 12174747"/>
              <a:gd name="connsiteY4" fmla="*/ 4433618 h 6763110"/>
              <a:gd name="connsiteX0" fmla="*/ 0 w 12174747"/>
              <a:gd name="connsiteY0" fmla="*/ 4433618 h 6763110"/>
              <a:gd name="connsiteX1" fmla="*/ 5751 w 12174747"/>
              <a:gd name="connsiteY1" fmla="*/ 0 h 6763110"/>
              <a:gd name="connsiteX2" fmla="*/ 8367624 w 12174747"/>
              <a:gd name="connsiteY2" fmla="*/ 2415397 h 6763110"/>
              <a:gd name="connsiteX3" fmla="*/ 12174747 w 12174747"/>
              <a:gd name="connsiteY3" fmla="*/ 3536471 h 6763110"/>
              <a:gd name="connsiteX4" fmla="*/ 4226943 w 12174747"/>
              <a:gd name="connsiteY4" fmla="*/ 6763110 h 6763110"/>
              <a:gd name="connsiteX5" fmla="*/ 0 w 12174747"/>
              <a:gd name="connsiteY5" fmla="*/ 4433618 h 6763110"/>
              <a:gd name="connsiteX0" fmla="*/ 0 w 12197752"/>
              <a:gd name="connsiteY0" fmla="*/ 4442243 h 6771735"/>
              <a:gd name="connsiteX1" fmla="*/ 5751 w 12197752"/>
              <a:gd name="connsiteY1" fmla="*/ 8625 h 6771735"/>
              <a:gd name="connsiteX2" fmla="*/ 12197752 w 12197752"/>
              <a:gd name="connsiteY2" fmla="*/ 0 h 6771735"/>
              <a:gd name="connsiteX3" fmla="*/ 12174747 w 12197752"/>
              <a:gd name="connsiteY3" fmla="*/ 3545096 h 6771735"/>
              <a:gd name="connsiteX4" fmla="*/ 4226943 w 12197752"/>
              <a:gd name="connsiteY4" fmla="*/ 6771735 h 6771735"/>
              <a:gd name="connsiteX5" fmla="*/ 0 w 12197752"/>
              <a:gd name="connsiteY5" fmla="*/ 4442243 h 6771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7752" h="6771735">
                <a:moveTo>
                  <a:pt x="0" y="4442243"/>
                </a:moveTo>
                <a:lnTo>
                  <a:pt x="5751" y="8625"/>
                </a:lnTo>
                <a:lnTo>
                  <a:pt x="12197752" y="0"/>
                </a:lnTo>
                <a:lnTo>
                  <a:pt x="12174747" y="3545096"/>
                </a:lnTo>
                <a:lnTo>
                  <a:pt x="4226943" y="6771735"/>
                </a:lnTo>
                <a:lnTo>
                  <a:pt x="0" y="4442243"/>
                </a:lnTo>
                <a:close/>
              </a:path>
            </a:pathLst>
          </a:cu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260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conten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hape&#10;&#10;Description automatically generated with medium confidence">
            <a:extLst>
              <a:ext uri="{FF2B5EF4-FFF2-40B4-BE49-F238E27FC236}">
                <a16:creationId xmlns:a16="http://schemas.microsoft.com/office/drawing/2014/main" id="{13F1EC89-2957-469C-9314-6F71FCD9901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390"/>
          <a:stretch/>
        </p:blipFill>
        <p:spPr>
          <a:xfrm>
            <a:off x="0" y="2907102"/>
            <a:ext cx="12192000" cy="3950898"/>
          </a:xfrm>
          <a:prstGeom prst="rect">
            <a:avLst/>
          </a:prstGeom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FE8A2A18-577A-4670-A3DC-0CCBCC327542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67599" y="567599"/>
            <a:ext cx="11052181" cy="5721058"/>
          </a:xfrm>
        </p:spPr>
        <p:txBody>
          <a:bodyPr>
            <a:normAutofit/>
          </a:bodyPr>
          <a:lstStyle>
            <a:lvl1pPr marL="0" indent="0">
              <a:buNone/>
              <a:defRPr sz="4800"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9538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conten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hape&#10;&#10;Description automatically generated with medium confidence">
            <a:extLst>
              <a:ext uri="{FF2B5EF4-FFF2-40B4-BE49-F238E27FC236}">
                <a16:creationId xmlns:a16="http://schemas.microsoft.com/office/drawing/2014/main" id="{13F1EC89-2957-469C-9314-6F71FCD9901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FE8A2A18-577A-4670-A3DC-0CCBCC327542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67599" y="567599"/>
            <a:ext cx="11056799" cy="4888276"/>
          </a:xfrm>
        </p:spPr>
        <p:txBody>
          <a:bodyPr>
            <a:normAutofit/>
          </a:bodyPr>
          <a:lstStyle>
            <a:lvl1pPr marL="0" indent="0">
              <a:buNone/>
              <a:defRPr sz="4800"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2996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doubl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shape&#10;&#10;Description automatically generated">
            <a:extLst>
              <a:ext uri="{FF2B5EF4-FFF2-40B4-BE49-F238E27FC236}">
                <a16:creationId xmlns:a16="http://schemas.microsoft.com/office/drawing/2014/main" id="{CD8AEB54-F2B6-42DB-B337-A340964B98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A5B2DAA-4148-42EC-84BE-A8D10D3A257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4750" y="567599"/>
            <a:ext cx="10900500" cy="720000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196431B6-2888-4324-B2D9-6915792F1D3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419850" y="1733550"/>
            <a:ext cx="3960000" cy="4320000"/>
          </a:xfrm>
        </p:spPr>
        <p:txBody>
          <a:bodyPr/>
          <a:lstStyle>
            <a:lvl1pPr marL="0" indent="0">
              <a:buNone/>
              <a:defRPr>
                <a:latin typeface="Century Gothic" panose="020B0502020202020204" pitchFamily="34" charset="0"/>
              </a:defRPr>
            </a:lvl1pPr>
          </a:lstStyle>
          <a:p>
            <a:endParaRPr lang="en-GB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A280530-2AB9-4686-909B-A5433A2C70A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4750" y="1733550"/>
            <a:ext cx="5471250" cy="4320000"/>
          </a:xfrm>
        </p:spPr>
        <p:txBody>
          <a:bodyPr/>
          <a:lstStyle>
            <a:lvl1pPr marL="0" indent="0">
              <a:buNone/>
              <a:defRPr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026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ingl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shape&#10;&#10;Description automatically generated">
            <a:extLst>
              <a:ext uri="{FF2B5EF4-FFF2-40B4-BE49-F238E27FC236}">
                <a16:creationId xmlns:a16="http://schemas.microsoft.com/office/drawing/2014/main" id="{CD8AEB54-F2B6-42DB-B337-A340964B98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1AF912-A7DD-4F2F-AD1C-4ECE784EE41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905000" y="1676400"/>
            <a:ext cx="9719398" cy="43624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A5B2DAA-4148-42EC-84BE-A8D10D3A257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04999" y="567599"/>
            <a:ext cx="9719399" cy="781051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61200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lumn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AD8C0851-B141-473B-89F7-AE0E8650A84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 Placeholder 8">
            <a:extLst>
              <a:ext uri="{FF2B5EF4-FFF2-40B4-BE49-F238E27FC236}">
                <a16:creationId xmlns:a16="http://schemas.microsoft.com/office/drawing/2014/main" id="{C15A3691-6D3F-49A8-A783-304C702C629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4750" y="567599"/>
            <a:ext cx="10942500" cy="781051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D31FFBD0-1C9E-49E6-BA9C-256F7D65DD0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9600" y="1562100"/>
            <a:ext cx="5256000" cy="4667250"/>
          </a:xfrm>
        </p:spPr>
        <p:txBody>
          <a:bodyPr/>
          <a:lstStyle>
            <a:lvl1pPr marL="0" indent="0">
              <a:buNone/>
              <a:defRPr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065A7CE-A828-4F92-934F-C0E514085E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11250" y="1562099"/>
            <a:ext cx="5256000" cy="4667249"/>
          </a:xfrm>
        </p:spPr>
        <p:txBody>
          <a:bodyPr/>
          <a:lstStyle>
            <a:lvl1pPr marL="0" indent="0">
              <a:buNone/>
              <a:defRPr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73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lumns 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AD8C0851-B141-473B-89F7-AE0E8650A84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 Placeholder 8">
            <a:extLst>
              <a:ext uri="{FF2B5EF4-FFF2-40B4-BE49-F238E27FC236}">
                <a16:creationId xmlns:a16="http://schemas.microsoft.com/office/drawing/2014/main" id="{C15A3691-6D3F-49A8-A783-304C702C629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4750" y="567599"/>
            <a:ext cx="10942500" cy="781051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D31FFBD0-1C9E-49E6-BA9C-256F7D65DD0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9600" y="1562100"/>
            <a:ext cx="5256000" cy="4667250"/>
          </a:xfrm>
        </p:spPr>
        <p:txBody>
          <a:bodyPr/>
          <a:lstStyle>
            <a:lvl1pPr marL="0" indent="0">
              <a:buNone/>
              <a:defRPr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065A7CE-A828-4F92-934F-C0E514085E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26402" y="1562100"/>
            <a:ext cx="5256000" cy="4667250"/>
          </a:xfrm>
        </p:spPr>
        <p:txBody>
          <a:bodyPr/>
          <a:lstStyle>
            <a:lvl1pPr marL="0" indent="0">
              <a:buNone/>
              <a:defRPr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679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560DD920-7385-4DCB-B714-F081CC5515D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9458" y="0"/>
            <a:ext cx="12197313" cy="6858000"/>
          </a:xfrm>
          <a:custGeom>
            <a:avLst/>
            <a:gdLst>
              <a:gd name="connsiteX0" fmla="*/ 1526865 w 12192000"/>
              <a:gd name="connsiteY0" fmla="*/ 0 h 6858000"/>
              <a:gd name="connsiteX1" fmla="*/ 11048977 w 12192000"/>
              <a:gd name="connsiteY1" fmla="*/ 0 h 6858000"/>
              <a:gd name="connsiteX2" fmla="*/ 12192000 w 12192000"/>
              <a:gd name="connsiteY2" fmla="*/ 1143023 h 6858000"/>
              <a:gd name="connsiteX3" fmla="*/ 12192000 w 12192000"/>
              <a:gd name="connsiteY3" fmla="*/ 5331135 h 6858000"/>
              <a:gd name="connsiteX4" fmla="*/ 10665135 w 12192000"/>
              <a:gd name="connsiteY4" fmla="*/ 6858000 h 6858000"/>
              <a:gd name="connsiteX5" fmla="*/ 1143023 w 12192000"/>
              <a:gd name="connsiteY5" fmla="*/ 6858000 h 6858000"/>
              <a:gd name="connsiteX6" fmla="*/ 0 w 12192000"/>
              <a:gd name="connsiteY6" fmla="*/ 5714977 h 6858000"/>
              <a:gd name="connsiteX7" fmla="*/ 0 w 12192000"/>
              <a:gd name="connsiteY7" fmla="*/ 1526865 h 6858000"/>
              <a:gd name="connsiteX8" fmla="*/ 1526865 w 12192000"/>
              <a:gd name="connsiteY8" fmla="*/ 0 h 6858000"/>
              <a:gd name="connsiteX0" fmla="*/ 7418707 w 12192000"/>
              <a:gd name="connsiteY0" fmla="*/ 0 h 6858000"/>
              <a:gd name="connsiteX1" fmla="*/ 11048977 w 12192000"/>
              <a:gd name="connsiteY1" fmla="*/ 0 h 6858000"/>
              <a:gd name="connsiteX2" fmla="*/ 12192000 w 12192000"/>
              <a:gd name="connsiteY2" fmla="*/ 1143023 h 6858000"/>
              <a:gd name="connsiteX3" fmla="*/ 12192000 w 12192000"/>
              <a:gd name="connsiteY3" fmla="*/ 5331135 h 6858000"/>
              <a:gd name="connsiteX4" fmla="*/ 10665135 w 12192000"/>
              <a:gd name="connsiteY4" fmla="*/ 6858000 h 6858000"/>
              <a:gd name="connsiteX5" fmla="*/ 1143023 w 12192000"/>
              <a:gd name="connsiteY5" fmla="*/ 6858000 h 6858000"/>
              <a:gd name="connsiteX6" fmla="*/ 0 w 12192000"/>
              <a:gd name="connsiteY6" fmla="*/ 5714977 h 6858000"/>
              <a:gd name="connsiteX7" fmla="*/ 0 w 12192000"/>
              <a:gd name="connsiteY7" fmla="*/ 1526865 h 6858000"/>
              <a:gd name="connsiteX8" fmla="*/ 7418707 w 12192000"/>
              <a:gd name="connsiteY8" fmla="*/ 0 h 6858000"/>
              <a:gd name="connsiteX0" fmla="*/ 7418707 w 12204916"/>
              <a:gd name="connsiteY0" fmla="*/ 0 h 6858000"/>
              <a:gd name="connsiteX1" fmla="*/ 12204916 w 12204916"/>
              <a:gd name="connsiteY1" fmla="*/ 0 h 6858000"/>
              <a:gd name="connsiteX2" fmla="*/ 12192000 w 12204916"/>
              <a:gd name="connsiteY2" fmla="*/ 1143023 h 6858000"/>
              <a:gd name="connsiteX3" fmla="*/ 12192000 w 12204916"/>
              <a:gd name="connsiteY3" fmla="*/ 5331135 h 6858000"/>
              <a:gd name="connsiteX4" fmla="*/ 10665135 w 12204916"/>
              <a:gd name="connsiteY4" fmla="*/ 6858000 h 6858000"/>
              <a:gd name="connsiteX5" fmla="*/ 1143023 w 12204916"/>
              <a:gd name="connsiteY5" fmla="*/ 6858000 h 6858000"/>
              <a:gd name="connsiteX6" fmla="*/ 0 w 12204916"/>
              <a:gd name="connsiteY6" fmla="*/ 5714977 h 6858000"/>
              <a:gd name="connsiteX7" fmla="*/ 0 w 12204916"/>
              <a:gd name="connsiteY7" fmla="*/ 1526865 h 6858000"/>
              <a:gd name="connsiteX8" fmla="*/ 7418707 w 12204916"/>
              <a:gd name="connsiteY8" fmla="*/ 0 h 6858000"/>
              <a:gd name="connsiteX0" fmla="*/ 7418707 w 12204916"/>
              <a:gd name="connsiteY0" fmla="*/ 0 h 6858000"/>
              <a:gd name="connsiteX1" fmla="*/ 12204916 w 12204916"/>
              <a:gd name="connsiteY1" fmla="*/ 0 h 6858000"/>
              <a:gd name="connsiteX2" fmla="*/ 12192000 w 12204916"/>
              <a:gd name="connsiteY2" fmla="*/ 1143023 h 6858000"/>
              <a:gd name="connsiteX3" fmla="*/ 12200627 w 12204916"/>
              <a:gd name="connsiteY3" fmla="*/ 5227618 h 6858000"/>
              <a:gd name="connsiteX4" fmla="*/ 10665135 w 12204916"/>
              <a:gd name="connsiteY4" fmla="*/ 6858000 h 6858000"/>
              <a:gd name="connsiteX5" fmla="*/ 1143023 w 12204916"/>
              <a:gd name="connsiteY5" fmla="*/ 6858000 h 6858000"/>
              <a:gd name="connsiteX6" fmla="*/ 0 w 12204916"/>
              <a:gd name="connsiteY6" fmla="*/ 5714977 h 6858000"/>
              <a:gd name="connsiteX7" fmla="*/ 0 w 12204916"/>
              <a:gd name="connsiteY7" fmla="*/ 1526865 h 6858000"/>
              <a:gd name="connsiteX8" fmla="*/ 7418707 w 12204916"/>
              <a:gd name="connsiteY8" fmla="*/ 0 h 6858000"/>
              <a:gd name="connsiteX0" fmla="*/ 7418707 w 12204916"/>
              <a:gd name="connsiteY0" fmla="*/ 0 h 6858000"/>
              <a:gd name="connsiteX1" fmla="*/ 12204916 w 12204916"/>
              <a:gd name="connsiteY1" fmla="*/ 0 h 6858000"/>
              <a:gd name="connsiteX2" fmla="*/ 12192000 w 12204916"/>
              <a:gd name="connsiteY2" fmla="*/ 1143023 h 6858000"/>
              <a:gd name="connsiteX3" fmla="*/ 12200627 w 12204916"/>
              <a:gd name="connsiteY3" fmla="*/ 5227618 h 6858000"/>
              <a:gd name="connsiteX4" fmla="*/ 8103090 w 12204916"/>
              <a:gd name="connsiteY4" fmla="*/ 6858000 h 6858000"/>
              <a:gd name="connsiteX5" fmla="*/ 1143023 w 12204916"/>
              <a:gd name="connsiteY5" fmla="*/ 6858000 h 6858000"/>
              <a:gd name="connsiteX6" fmla="*/ 0 w 12204916"/>
              <a:gd name="connsiteY6" fmla="*/ 5714977 h 6858000"/>
              <a:gd name="connsiteX7" fmla="*/ 0 w 12204916"/>
              <a:gd name="connsiteY7" fmla="*/ 1526865 h 6858000"/>
              <a:gd name="connsiteX8" fmla="*/ 7418707 w 12204916"/>
              <a:gd name="connsiteY8" fmla="*/ 0 h 6858000"/>
              <a:gd name="connsiteX0" fmla="*/ 7427334 w 12213543"/>
              <a:gd name="connsiteY0" fmla="*/ 0 h 6858000"/>
              <a:gd name="connsiteX1" fmla="*/ 12213543 w 12213543"/>
              <a:gd name="connsiteY1" fmla="*/ 0 h 6858000"/>
              <a:gd name="connsiteX2" fmla="*/ 12200627 w 12213543"/>
              <a:gd name="connsiteY2" fmla="*/ 1143023 h 6858000"/>
              <a:gd name="connsiteX3" fmla="*/ 12209254 w 12213543"/>
              <a:gd name="connsiteY3" fmla="*/ 5227618 h 6858000"/>
              <a:gd name="connsiteX4" fmla="*/ 8111717 w 12213543"/>
              <a:gd name="connsiteY4" fmla="*/ 6858000 h 6858000"/>
              <a:gd name="connsiteX5" fmla="*/ 1151650 w 12213543"/>
              <a:gd name="connsiteY5" fmla="*/ 6858000 h 6858000"/>
              <a:gd name="connsiteX6" fmla="*/ 0 w 12213543"/>
              <a:gd name="connsiteY6" fmla="*/ 6853664 h 6858000"/>
              <a:gd name="connsiteX7" fmla="*/ 8627 w 12213543"/>
              <a:gd name="connsiteY7" fmla="*/ 1526865 h 6858000"/>
              <a:gd name="connsiteX8" fmla="*/ 7427334 w 12213543"/>
              <a:gd name="connsiteY8" fmla="*/ 0 h 6858000"/>
              <a:gd name="connsiteX0" fmla="*/ 7428163 w 12214372"/>
              <a:gd name="connsiteY0" fmla="*/ 0 h 6858000"/>
              <a:gd name="connsiteX1" fmla="*/ 12214372 w 12214372"/>
              <a:gd name="connsiteY1" fmla="*/ 0 h 6858000"/>
              <a:gd name="connsiteX2" fmla="*/ 12201456 w 12214372"/>
              <a:gd name="connsiteY2" fmla="*/ 1143023 h 6858000"/>
              <a:gd name="connsiteX3" fmla="*/ 12210083 w 12214372"/>
              <a:gd name="connsiteY3" fmla="*/ 5227618 h 6858000"/>
              <a:gd name="connsiteX4" fmla="*/ 8112546 w 12214372"/>
              <a:gd name="connsiteY4" fmla="*/ 6858000 h 6858000"/>
              <a:gd name="connsiteX5" fmla="*/ 1152479 w 12214372"/>
              <a:gd name="connsiteY5" fmla="*/ 6858000 h 6858000"/>
              <a:gd name="connsiteX6" fmla="*/ 829 w 12214372"/>
              <a:gd name="connsiteY6" fmla="*/ 6853664 h 6858000"/>
              <a:gd name="connsiteX7" fmla="*/ 830 w 12214372"/>
              <a:gd name="connsiteY7" fmla="*/ 1518238 h 6858000"/>
              <a:gd name="connsiteX8" fmla="*/ 7428163 w 12214372"/>
              <a:gd name="connsiteY8" fmla="*/ 0 h 6858000"/>
              <a:gd name="connsiteX0" fmla="*/ 7428163 w 12210083"/>
              <a:gd name="connsiteY0" fmla="*/ 0 h 6858000"/>
              <a:gd name="connsiteX1" fmla="*/ 12205746 w 12210083"/>
              <a:gd name="connsiteY1" fmla="*/ 0 h 6858000"/>
              <a:gd name="connsiteX2" fmla="*/ 12201456 w 12210083"/>
              <a:gd name="connsiteY2" fmla="*/ 1143023 h 6858000"/>
              <a:gd name="connsiteX3" fmla="*/ 12210083 w 12210083"/>
              <a:gd name="connsiteY3" fmla="*/ 5227618 h 6858000"/>
              <a:gd name="connsiteX4" fmla="*/ 8112546 w 12210083"/>
              <a:gd name="connsiteY4" fmla="*/ 6858000 h 6858000"/>
              <a:gd name="connsiteX5" fmla="*/ 1152479 w 12210083"/>
              <a:gd name="connsiteY5" fmla="*/ 6858000 h 6858000"/>
              <a:gd name="connsiteX6" fmla="*/ 829 w 12210083"/>
              <a:gd name="connsiteY6" fmla="*/ 6853664 h 6858000"/>
              <a:gd name="connsiteX7" fmla="*/ 830 w 12210083"/>
              <a:gd name="connsiteY7" fmla="*/ 1518238 h 6858000"/>
              <a:gd name="connsiteX8" fmla="*/ 7428163 w 12210083"/>
              <a:gd name="connsiteY8" fmla="*/ 0 h 6858000"/>
              <a:gd name="connsiteX0" fmla="*/ 7428163 w 12210083"/>
              <a:gd name="connsiteY0" fmla="*/ 0 h 6858000"/>
              <a:gd name="connsiteX1" fmla="*/ 12205746 w 12210083"/>
              <a:gd name="connsiteY1" fmla="*/ 0 h 6858000"/>
              <a:gd name="connsiteX2" fmla="*/ 12210083 w 12210083"/>
              <a:gd name="connsiteY2" fmla="*/ 5227618 h 6858000"/>
              <a:gd name="connsiteX3" fmla="*/ 8112546 w 12210083"/>
              <a:gd name="connsiteY3" fmla="*/ 6858000 h 6858000"/>
              <a:gd name="connsiteX4" fmla="*/ 1152479 w 12210083"/>
              <a:gd name="connsiteY4" fmla="*/ 6858000 h 6858000"/>
              <a:gd name="connsiteX5" fmla="*/ 829 w 12210083"/>
              <a:gd name="connsiteY5" fmla="*/ 6853664 h 6858000"/>
              <a:gd name="connsiteX6" fmla="*/ 830 w 12210083"/>
              <a:gd name="connsiteY6" fmla="*/ 1518238 h 6858000"/>
              <a:gd name="connsiteX7" fmla="*/ 7428163 w 12210083"/>
              <a:gd name="connsiteY7" fmla="*/ 0 h 6858000"/>
              <a:gd name="connsiteX0" fmla="*/ 7428163 w 12205754"/>
              <a:gd name="connsiteY0" fmla="*/ 0 h 6858000"/>
              <a:gd name="connsiteX1" fmla="*/ 12205746 w 12205754"/>
              <a:gd name="connsiteY1" fmla="*/ 0 h 6858000"/>
              <a:gd name="connsiteX2" fmla="*/ 12028928 w 12205754"/>
              <a:gd name="connsiteY2" fmla="*/ 5210365 h 6858000"/>
              <a:gd name="connsiteX3" fmla="*/ 8112546 w 12205754"/>
              <a:gd name="connsiteY3" fmla="*/ 6858000 h 6858000"/>
              <a:gd name="connsiteX4" fmla="*/ 1152479 w 12205754"/>
              <a:gd name="connsiteY4" fmla="*/ 6858000 h 6858000"/>
              <a:gd name="connsiteX5" fmla="*/ 829 w 12205754"/>
              <a:gd name="connsiteY5" fmla="*/ 6853664 h 6858000"/>
              <a:gd name="connsiteX6" fmla="*/ 830 w 12205754"/>
              <a:gd name="connsiteY6" fmla="*/ 1518238 h 6858000"/>
              <a:gd name="connsiteX7" fmla="*/ 7428163 w 12205754"/>
              <a:gd name="connsiteY7" fmla="*/ 0 h 6858000"/>
              <a:gd name="connsiteX0" fmla="*/ 7428163 w 12205839"/>
              <a:gd name="connsiteY0" fmla="*/ 0 h 6858000"/>
              <a:gd name="connsiteX1" fmla="*/ 12205746 w 12205839"/>
              <a:gd name="connsiteY1" fmla="*/ 0 h 6858000"/>
              <a:gd name="connsiteX2" fmla="*/ 12192830 w 12205839"/>
              <a:gd name="connsiteY2" fmla="*/ 5227618 h 6858000"/>
              <a:gd name="connsiteX3" fmla="*/ 8112546 w 12205839"/>
              <a:gd name="connsiteY3" fmla="*/ 6858000 h 6858000"/>
              <a:gd name="connsiteX4" fmla="*/ 1152479 w 12205839"/>
              <a:gd name="connsiteY4" fmla="*/ 6858000 h 6858000"/>
              <a:gd name="connsiteX5" fmla="*/ 829 w 12205839"/>
              <a:gd name="connsiteY5" fmla="*/ 6853664 h 6858000"/>
              <a:gd name="connsiteX6" fmla="*/ 830 w 12205839"/>
              <a:gd name="connsiteY6" fmla="*/ 1518238 h 6858000"/>
              <a:gd name="connsiteX7" fmla="*/ 7428163 w 12205839"/>
              <a:gd name="connsiteY7" fmla="*/ 0 h 6858000"/>
              <a:gd name="connsiteX0" fmla="*/ 7428163 w 12192830"/>
              <a:gd name="connsiteY0" fmla="*/ 0 h 6858000"/>
              <a:gd name="connsiteX1" fmla="*/ 11921074 w 12192830"/>
              <a:gd name="connsiteY1" fmla="*/ 215661 h 6858000"/>
              <a:gd name="connsiteX2" fmla="*/ 12192830 w 12192830"/>
              <a:gd name="connsiteY2" fmla="*/ 5227618 h 6858000"/>
              <a:gd name="connsiteX3" fmla="*/ 8112546 w 12192830"/>
              <a:gd name="connsiteY3" fmla="*/ 6858000 h 6858000"/>
              <a:gd name="connsiteX4" fmla="*/ 1152479 w 12192830"/>
              <a:gd name="connsiteY4" fmla="*/ 6858000 h 6858000"/>
              <a:gd name="connsiteX5" fmla="*/ 829 w 12192830"/>
              <a:gd name="connsiteY5" fmla="*/ 6853664 h 6858000"/>
              <a:gd name="connsiteX6" fmla="*/ 830 w 12192830"/>
              <a:gd name="connsiteY6" fmla="*/ 1518238 h 6858000"/>
              <a:gd name="connsiteX7" fmla="*/ 7428163 w 12192830"/>
              <a:gd name="connsiteY7" fmla="*/ 0 h 6858000"/>
              <a:gd name="connsiteX0" fmla="*/ 7428163 w 12205839"/>
              <a:gd name="connsiteY0" fmla="*/ 0 h 6858000"/>
              <a:gd name="connsiteX1" fmla="*/ 12205746 w 12205839"/>
              <a:gd name="connsiteY1" fmla="*/ 8627 h 6858000"/>
              <a:gd name="connsiteX2" fmla="*/ 12192830 w 12205839"/>
              <a:gd name="connsiteY2" fmla="*/ 5227618 h 6858000"/>
              <a:gd name="connsiteX3" fmla="*/ 8112546 w 12205839"/>
              <a:gd name="connsiteY3" fmla="*/ 6858000 h 6858000"/>
              <a:gd name="connsiteX4" fmla="*/ 1152479 w 12205839"/>
              <a:gd name="connsiteY4" fmla="*/ 6858000 h 6858000"/>
              <a:gd name="connsiteX5" fmla="*/ 829 w 12205839"/>
              <a:gd name="connsiteY5" fmla="*/ 6853664 h 6858000"/>
              <a:gd name="connsiteX6" fmla="*/ 830 w 12205839"/>
              <a:gd name="connsiteY6" fmla="*/ 1518238 h 6858000"/>
              <a:gd name="connsiteX7" fmla="*/ 7428163 w 12205839"/>
              <a:gd name="connsiteY7" fmla="*/ 0 h 6858000"/>
              <a:gd name="connsiteX0" fmla="*/ 7428163 w 12205839"/>
              <a:gd name="connsiteY0" fmla="*/ 0 h 6858000"/>
              <a:gd name="connsiteX1" fmla="*/ 12205746 w 12205839"/>
              <a:gd name="connsiteY1" fmla="*/ 8627 h 6858000"/>
              <a:gd name="connsiteX2" fmla="*/ 12192830 w 12205839"/>
              <a:gd name="connsiteY2" fmla="*/ 5227618 h 6858000"/>
              <a:gd name="connsiteX3" fmla="*/ 8112546 w 12205839"/>
              <a:gd name="connsiteY3" fmla="*/ 6858000 h 6858000"/>
              <a:gd name="connsiteX4" fmla="*/ 1152479 w 12205839"/>
              <a:gd name="connsiteY4" fmla="*/ 6858000 h 6858000"/>
              <a:gd name="connsiteX5" fmla="*/ 829 w 12205839"/>
              <a:gd name="connsiteY5" fmla="*/ 6853664 h 6858000"/>
              <a:gd name="connsiteX6" fmla="*/ 830 w 12205839"/>
              <a:gd name="connsiteY6" fmla="*/ 1518238 h 6858000"/>
              <a:gd name="connsiteX7" fmla="*/ 7428163 w 12205839"/>
              <a:gd name="connsiteY7" fmla="*/ 0 h 6858000"/>
              <a:gd name="connsiteX0" fmla="*/ 7428163 w 12205839"/>
              <a:gd name="connsiteY0" fmla="*/ 0 h 6858000"/>
              <a:gd name="connsiteX1" fmla="*/ 12205746 w 12205839"/>
              <a:gd name="connsiteY1" fmla="*/ 8627 h 6858000"/>
              <a:gd name="connsiteX2" fmla="*/ 12192830 w 12205839"/>
              <a:gd name="connsiteY2" fmla="*/ 5227618 h 6858000"/>
              <a:gd name="connsiteX3" fmla="*/ 8112546 w 12205839"/>
              <a:gd name="connsiteY3" fmla="*/ 6858000 h 6858000"/>
              <a:gd name="connsiteX4" fmla="*/ 1152479 w 12205839"/>
              <a:gd name="connsiteY4" fmla="*/ 6858000 h 6858000"/>
              <a:gd name="connsiteX5" fmla="*/ 829 w 12205839"/>
              <a:gd name="connsiteY5" fmla="*/ 6853664 h 6858000"/>
              <a:gd name="connsiteX6" fmla="*/ 830 w 12205839"/>
              <a:gd name="connsiteY6" fmla="*/ 1518238 h 6858000"/>
              <a:gd name="connsiteX7" fmla="*/ 7428163 w 12205839"/>
              <a:gd name="connsiteY7" fmla="*/ 0 h 6858000"/>
              <a:gd name="connsiteX0" fmla="*/ 7428163 w 12197313"/>
              <a:gd name="connsiteY0" fmla="*/ 0 h 6858000"/>
              <a:gd name="connsiteX1" fmla="*/ 12197120 w 12197313"/>
              <a:gd name="connsiteY1" fmla="*/ 8627 h 6858000"/>
              <a:gd name="connsiteX2" fmla="*/ 12192830 w 12197313"/>
              <a:gd name="connsiteY2" fmla="*/ 5227618 h 6858000"/>
              <a:gd name="connsiteX3" fmla="*/ 8112546 w 12197313"/>
              <a:gd name="connsiteY3" fmla="*/ 6858000 h 6858000"/>
              <a:gd name="connsiteX4" fmla="*/ 1152479 w 12197313"/>
              <a:gd name="connsiteY4" fmla="*/ 6858000 h 6858000"/>
              <a:gd name="connsiteX5" fmla="*/ 829 w 12197313"/>
              <a:gd name="connsiteY5" fmla="*/ 6853664 h 6858000"/>
              <a:gd name="connsiteX6" fmla="*/ 830 w 12197313"/>
              <a:gd name="connsiteY6" fmla="*/ 1518238 h 6858000"/>
              <a:gd name="connsiteX7" fmla="*/ 7428163 w 12197313"/>
              <a:gd name="connsiteY7" fmla="*/ 0 h 6858000"/>
              <a:gd name="connsiteX0" fmla="*/ 7428163 w 12197313"/>
              <a:gd name="connsiteY0" fmla="*/ 0 h 6858000"/>
              <a:gd name="connsiteX1" fmla="*/ 12197120 w 12197313"/>
              <a:gd name="connsiteY1" fmla="*/ 8627 h 6858000"/>
              <a:gd name="connsiteX2" fmla="*/ 12192830 w 12197313"/>
              <a:gd name="connsiteY2" fmla="*/ 5227618 h 6858000"/>
              <a:gd name="connsiteX3" fmla="*/ 8112546 w 12197313"/>
              <a:gd name="connsiteY3" fmla="*/ 6858000 h 6858000"/>
              <a:gd name="connsiteX4" fmla="*/ 829 w 12197313"/>
              <a:gd name="connsiteY4" fmla="*/ 6853664 h 6858000"/>
              <a:gd name="connsiteX5" fmla="*/ 830 w 12197313"/>
              <a:gd name="connsiteY5" fmla="*/ 1518238 h 6858000"/>
              <a:gd name="connsiteX6" fmla="*/ 7428163 w 12197313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7313" h="6858000">
                <a:moveTo>
                  <a:pt x="7428163" y="0"/>
                </a:moveTo>
                <a:lnTo>
                  <a:pt x="12197120" y="8627"/>
                </a:lnTo>
                <a:cubicBezTo>
                  <a:pt x="12198566" y="1751166"/>
                  <a:pt x="12191384" y="3485079"/>
                  <a:pt x="12192830" y="5227618"/>
                </a:cubicBezTo>
                <a:lnTo>
                  <a:pt x="8112546" y="6858000"/>
                </a:lnTo>
                <a:lnTo>
                  <a:pt x="829" y="6853664"/>
                </a:lnTo>
                <a:cubicBezTo>
                  <a:pt x="3705" y="5078064"/>
                  <a:pt x="-2046" y="3293838"/>
                  <a:pt x="830" y="1518238"/>
                </a:cubicBezTo>
                <a:lnTo>
                  <a:pt x="7428163" y="0"/>
                </a:lnTo>
                <a:close/>
              </a:path>
            </a:pathLst>
          </a:custGeom>
        </p:spPr>
        <p:txBody>
          <a:bodyPr/>
          <a:lstStyle/>
          <a:p>
            <a:endParaRPr lang="en-GB"/>
          </a:p>
        </p:txBody>
      </p:sp>
      <p:pic>
        <p:nvPicPr>
          <p:cNvPr id="7" name="Picture 6" descr="A picture containing text, display&#10;&#10;Description automatically generated">
            <a:extLst>
              <a:ext uri="{FF2B5EF4-FFF2-40B4-BE49-F238E27FC236}">
                <a16:creationId xmlns:a16="http://schemas.microsoft.com/office/drawing/2014/main" id="{14CCDBAA-3129-410D-9F51-1340E169710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597"/>
          <a:stretch/>
        </p:blipFill>
        <p:spPr>
          <a:xfrm>
            <a:off x="0" y="5184474"/>
            <a:ext cx="12192000" cy="1673525"/>
          </a:xfrm>
          <a:prstGeom prst="rect">
            <a:avLst/>
          </a:prstGeo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B7100749-7E92-4B59-8C85-02EF82305D8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90550" y="1943100"/>
            <a:ext cx="5505450" cy="4171950"/>
          </a:xfrm>
          <a:solidFill>
            <a:schemeClr val="bg1">
              <a:alpha val="5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3600">
                <a:latin typeface="Century Gothic" panose="020B0502020202020204" pitchFamily="34" charset="0"/>
              </a:defRPr>
            </a:lvl1pPr>
            <a:lvl2pPr marL="0" indent="0">
              <a:buFont typeface="Arial" panose="020B0604020202020204" pitchFamily="34" charset="0"/>
              <a:buNone/>
              <a:defRPr sz="2600">
                <a:latin typeface="Century Gothic" panose="020B0502020202020204" pitchFamily="34" charset="0"/>
              </a:defRPr>
            </a:lvl2pPr>
            <a:lvl3pPr marL="914400" indent="0">
              <a:buFont typeface="Arial" panose="020B0604020202020204" pitchFamily="34" charset="0"/>
              <a:buNone/>
              <a:defRPr/>
            </a:lvl3pPr>
            <a:lvl4pPr marL="1371600" indent="0">
              <a:buFont typeface="Arial" panose="020B0604020202020204" pitchFamily="34" charset="0"/>
              <a:buNone/>
              <a:defRPr/>
            </a:lvl4pPr>
            <a:lvl5pPr marL="1828800" indent="0"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5" name="Picture 4" descr="A picture containing text, display&#10;&#10;Description automatically generated">
            <a:extLst>
              <a:ext uri="{FF2B5EF4-FFF2-40B4-BE49-F238E27FC236}">
                <a16:creationId xmlns:a16="http://schemas.microsoft.com/office/drawing/2014/main" id="{E906D34D-7444-4FA6-AB57-53F1994789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107"/>
          <a:stretch/>
        </p:blipFill>
        <p:spPr>
          <a:xfrm>
            <a:off x="0" y="0"/>
            <a:ext cx="12192000" cy="157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98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hape&#10;&#10;Description automatically generated">
            <a:extLst>
              <a:ext uri="{FF2B5EF4-FFF2-40B4-BE49-F238E27FC236}">
                <a16:creationId xmlns:a16="http://schemas.microsoft.com/office/drawing/2014/main" id="{29C7B004-E0A9-4D55-81C8-E1702D10939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72" b="9811"/>
          <a:stretch/>
        </p:blipFill>
        <p:spPr>
          <a:xfrm flipH="1">
            <a:off x="0" y="2296305"/>
            <a:ext cx="12192000" cy="4561696"/>
          </a:xfrm>
          <a:prstGeom prst="rect">
            <a:avLst/>
          </a:prstGeom>
        </p:spPr>
      </p:pic>
      <p:pic>
        <p:nvPicPr>
          <p:cNvPr id="4" name="Picture 3" descr="A white star with a blue and white logo&#10;&#10;Description automatically generated">
            <a:extLst>
              <a:ext uri="{FF2B5EF4-FFF2-40B4-BE49-F238E27FC236}">
                <a16:creationId xmlns:a16="http://schemas.microsoft.com/office/drawing/2014/main" id="{BB5F4DDB-9006-CE31-8851-62EFF698280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0158" y="4489310"/>
            <a:ext cx="1548000" cy="193736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2424A27-CD61-4572-ADBA-65AFDABA1F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89819" y="941939"/>
            <a:ext cx="7336582" cy="1394131"/>
          </a:xfrm>
        </p:spPr>
        <p:txBody>
          <a:bodyPr anchor="b">
            <a:normAutofit/>
          </a:bodyPr>
          <a:lstStyle>
            <a:lvl1pPr algn="l">
              <a:defRPr sz="3600" b="1">
                <a:latin typeface="Century Gothic" panose="020B0502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B251EE-1499-48CA-86A8-71D366DD05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89818" y="2370938"/>
            <a:ext cx="7336582" cy="1130359"/>
          </a:xfrm>
        </p:spPr>
        <p:txBody>
          <a:bodyPr>
            <a:noAutofit/>
          </a:bodyPr>
          <a:lstStyle>
            <a:lvl1pPr marL="0" indent="0" algn="l">
              <a:buNone/>
              <a:defRPr sz="2600"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764A174-4667-461E-B96A-2BCA3F65ED52}"/>
              </a:ext>
            </a:extLst>
          </p:cNvPr>
          <p:cNvSpPr txBox="1"/>
          <p:nvPr userDrawn="1"/>
        </p:nvSpPr>
        <p:spPr>
          <a:xfrm>
            <a:off x="444598" y="6012593"/>
            <a:ext cx="32015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>
                <a:solidFill>
                  <a:schemeClr val="tx1"/>
                </a:solidFill>
                <a:latin typeface="Century Gothic" panose="020B0502020202020204" pitchFamily="34" charset="0"/>
              </a:rPr>
              <a:t>WILTSHIRE POLICE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3D7807F-3F45-4B8A-88B1-E58D74E195CD}"/>
              </a:ext>
            </a:extLst>
          </p:cNvPr>
          <p:cNvSpPr txBox="1"/>
          <p:nvPr userDrawn="1"/>
        </p:nvSpPr>
        <p:spPr>
          <a:xfrm>
            <a:off x="447938" y="6512950"/>
            <a:ext cx="18165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>
                <a:latin typeface="Century Gothic" panose="020B0502020202020204" pitchFamily="34" charset="0"/>
              </a:rPr>
              <a:t>Keeping Wiltshire Safe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6DC4C78-0810-43E4-936A-E2B3733C2C7E}"/>
              </a:ext>
            </a:extLst>
          </p:cNvPr>
          <p:cNvSpPr txBox="1"/>
          <p:nvPr userDrawn="1"/>
        </p:nvSpPr>
        <p:spPr>
          <a:xfrm>
            <a:off x="5444785" y="6529386"/>
            <a:ext cx="638187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u="none">
                <a:solidFill>
                  <a:schemeClr val="tx1"/>
                </a:solidFill>
                <a:latin typeface="Century Gothic" panose="020B0502020202020204" pitchFamily="34" charset="0"/>
              </a:rPr>
              <a:t>www.wiltshire.police.uk  |       Facebook/wiltshirepolice  |       Twitter @wiltshirepolice  |       LinkedIn/company/wiltshirepolice</a:t>
            </a:r>
          </a:p>
        </p:txBody>
      </p:sp>
      <p:pic>
        <p:nvPicPr>
          <p:cNvPr id="23" name="Picture 22" descr="Shape&#10;&#10;Description automatically generated with low confidence">
            <a:extLst>
              <a:ext uri="{FF2B5EF4-FFF2-40B4-BE49-F238E27FC236}">
                <a16:creationId xmlns:a16="http://schemas.microsoft.com/office/drawing/2014/main" id="{57E30345-F636-4C3F-AE69-C3616B085F5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9906" y="6601389"/>
            <a:ext cx="90000" cy="90000"/>
          </a:xfrm>
          <a:prstGeom prst="rect">
            <a:avLst/>
          </a:prstGeom>
        </p:spPr>
      </p:pic>
      <p:pic>
        <p:nvPicPr>
          <p:cNvPr id="25" name="Picture 24" descr="Shape&#10;&#10;Description automatically generated with medium confidence">
            <a:extLst>
              <a:ext uri="{FF2B5EF4-FFF2-40B4-BE49-F238E27FC236}">
                <a16:creationId xmlns:a16="http://schemas.microsoft.com/office/drawing/2014/main" id="{EAE7C2D5-15AE-4859-9CB0-7D895F242AC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447" y="6601389"/>
            <a:ext cx="110702" cy="90000"/>
          </a:xfrm>
          <a:prstGeom prst="rect">
            <a:avLst/>
          </a:prstGeom>
        </p:spPr>
      </p:pic>
      <p:pic>
        <p:nvPicPr>
          <p:cNvPr id="27" name="Picture 26" descr="Shape&#10;&#10;Description automatically generated with medium confidence">
            <a:extLst>
              <a:ext uri="{FF2B5EF4-FFF2-40B4-BE49-F238E27FC236}">
                <a16:creationId xmlns:a16="http://schemas.microsoft.com/office/drawing/2014/main" id="{EE537E40-66BF-4650-85D5-AB09C982C458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8259" y="6598153"/>
            <a:ext cx="90150" cy="9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269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pic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hape&#10;&#10;Description automatically generated">
            <a:extLst>
              <a:ext uri="{FF2B5EF4-FFF2-40B4-BE49-F238E27FC236}">
                <a16:creationId xmlns:a16="http://schemas.microsoft.com/office/drawing/2014/main" id="{EB88ED4A-1842-4F18-B2C3-7B89DF0540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>
          <a:xfrm>
            <a:off x="0" y="3429000"/>
            <a:ext cx="12192000" cy="3429000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4A0967-4D31-46B5-8FF0-700D4EF71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7752" cy="6771735"/>
          </a:xfrm>
          <a:custGeom>
            <a:avLst/>
            <a:gdLst>
              <a:gd name="connsiteX0" fmla="*/ 0 w 12192000"/>
              <a:gd name="connsiteY0" fmla="*/ 6762750 h 6762750"/>
              <a:gd name="connsiteX1" fmla="*/ 6096000 w 12192000"/>
              <a:gd name="connsiteY1" fmla="*/ 0 h 6762750"/>
              <a:gd name="connsiteX2" fmla="*/ 12192000 w 12192000"/>
              <a:gd name="connsiteY2" fmla="*/ 6762750 h 6762750"/>
              <a:gd name="connsiteX3" fmla="*/ 0 w 12192000"/>
              <a:gd name="connsiteY3" fmla="*/ 6762750 h 6762750"/>
              <a:gd name="connsiteX0" fmla="*/ 0 w 12192000"/>
              <a:gd name="connsiteY0" fmla="*/ 6754124 h 6754124"/>
              <a:gd name="connsiteX1" fmla="*/ 5751 w 12192000"/>
              <a:gd name="connsiteY1" fmla="*/ 0 h 6754124"/>
              <a:gd name="connsiteX2" fmla="*/ 12192000 w 12192000"/>
              <a:gd name="connsiteY2" fmla="*/ 6754124 h 6754124"/>
              <a:gd name="connsiteX3" fmla="*/ 0 w 12192000"/>
              <a:gd name="connsiteY3" fmla="*/ 6754124 h 6754124"/>
              <a:gd name="connsiteX0" fmla="*/ 0 w 12192000"/>
              <a:gd name="connsiteY0" fmla="*/ 6754124 h 6754124"/>
              <a:gd name="connsiteX1" fmla="*/ 5751 w 12192000"/>
              <a:gd name="connsiteY1" fmla="*/ 0 h 6754124"/>
              <a:gd name="connsiteX2" fmla="*/ 12192000 w 12192000"/>
              <a:gd name="connsiteY2" fmla="*/ 6754124 h 6754124"/>
              <a:gd name="connsiteX3" fmla="*/ 4226943 w 12192000"/>
              <a:gd name="connsiteY3" fmla="*/ 6745857 h 6754124"/>
              <a:gd name="connsiteX4" fmla="*/ 0 w 12192000"/>
              <a:gd name="connsiteY4" fmla="*/ 6754124 h 6754124"/>
              <a:gd name="connsiteX0" fmla="*/ 0 w 12192000"/>
              <a:gd name="connsiteY0" fmla="*/ 4433618 h 6754124"/>
              <a:gd name="connsiteX1" fmla="*/ 5751 w 12192000"/>
              <a:gd name="connsiteY1" fmla="*/ 0 h 6754124"/>
              <a:gd name="connsiteX2" fmla="*/ 12192000 w 12192000"/>
              <a:gd name="connsiteY2" fmla="*/ 6754124 h 6754124"/>
              <a:gd name="connsiteX3" fmla="*/ 4226943 w 12192000"/>
              <a:gd name="connsiteY3" fmla="*/ 6745857 h 6754124"/>
              <a:gd name="connsiteX4" fmla="*/ 0 w 12192000"/>
              <a:gd name="connsiteY4" fmla="*/ 4433618 h 6754124"/>
              <a:gd name="connsiteX0" fmla="*/ 0 w 12174747"/>
              <a:gd name="connsiteY0" fmla="*/ 4433618 h 6745857"/>
              <a:gd name="connsiteX1" fmla="*/ 5751 w 12174747"/>
              <a:gd name="connsiteY1" fmla="*/ 0 h 6745857"/>
              <a:gd name="connsiteX2" fmla="*/ 12174747 w 12174747"/>
              <a:gd name="connsiteY2" fmla="*/ 3536471 h 6745857"/>
              <a:gd name="connsiteX3" fmla="*/ 4226943 w 12174747"/>
              <a:gd name="connsiteY3" fmla="*/ 6745857 h 6745857"/>
              <a:gd name="connsiteX4" fmla="*/ 0 w 12174747"/>
              <a:gd name="connsiteY4" fmla="*/ 4433618 h 6745857"/>
              <a:gd name="connsiteX0" fmla="*/ 0 w 12174747"/>
              <a:gd name="connsiteY0" fmla="*/ 4433618 h 6763110"/>
              <a:gd name="connsiteX1" fmla="*/ 5751 w 12174747"/>
              <a:gd name="connsiteY1" fmla="*/ 0 h 6763110"/>
              <a:gd name="connsiteX2" fmla="*/ 12174747 w 12174747"/>
              <a:gd name="connsiteY2" fmla="*/ 3536471 h 6763110"/>
              <a:gd name="connsiteX3" fmla="*/ 4226943 w 12174747"/>
              <a:gd name="connsiteY3" fmla="*/ 6763110 h 6763110"/>
              <a:gd name="connsiteX4" fmla="*/ 0 w 12174747"/>
              <a:gd name="connsiteY4" fmla="*/ 4433618 h 6763110"/>
              <a:gd name="connsiteX0" fmla="*/ 0 w 12174747"/>
              <a:gd name="connsiteY0" fmla="*/ 4433618 h 6763110"/>
              <a:gd name="connsiteX1" fmla="*/ 5751 w 12174747"/>
              <a:gd name="connsiteY1" fmla="*/ 0 h 6763110"/>
              <a:gd name="connsiteX2" fmla="*/ 8367624 w 12174747"/>
              <a:gd name="connsiteY2" fmla="*/ 2415397 h 6763110"/>
              <a:gd name="connsiteX3" fmla="*/ 12174747 w 12174747"/>
              <a:gd name="connsiteY3" fmla="*/ 3536471 h 6763110"/>
              <a:gd name="connsiteX4" fmla="*/ 4226943 w 12174747"/>
              <a:gd name="connsiteY4" fmla="*/ 6763110 h 6763110"/>
              <a:gd name="connsiteX5" fmla="*/ 0 w 12174747"/>
              <a:gd name="connsiteY5" fmla="*/ 4433618 h 6763110"/>
              <a:gd name="connsiteX0" fmla="*/ 0 w 12197752"/>
              <a:gd name="connsiteY0" fmla="*/ 4442243 h 6771735"/>
              <a:gd name="connsiteX1" fmla="*/ 5751 w 12197752"/>
              <a:gd name="connsiteY1" fmla="*/ 8625 h 6771735"/>
              <a:gd name="connsiteX2" fmla="*/ 12197752 w 12197752"/>
              <a:gd name="connsiteY2" fmla="*/ 0 h 6771735"/>
              <a:gd name="connsiteX3" fmla="*/ 12174747 w 12197752"/>
              <a:gd name="connsiteY3" fmla="*/ 3545096 h 6771735"/>
              <a:gd name="connsiteX4" fmla="*/ 4226943 w 12197752"/>
              <a:gd name="connsiteY4" fmla="*/ 6771735 h 6771735"/>
              <a:gd name="connsiteX5" fmla="*/ 0 w 12197752"/>
              <a:gd name="connsiteY5" fmla="*/ 4442243 h 6771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7752" h="6771735">
                <a:moveTo>
                  <a:pt x="0" y="4442243"/>
                </a:moveTo>
                <a:lnTo>
                  <a:pt x="5751" y="8625"/>
                </a:lnTo>
                <a:lnTo>
                  <a:pt x="12197752" y="0"/>
                </a:lnTo>
                <a:lnTo>
                  <a:pt x="12174747" y="3545096"/>
                </a:lnTo>
                <a:lnTo>
                  <a:pt x="4226943" y="6771735"/>
                </a:lnTo>
                <a:lnTo>
                  <a:pt x="0" y="4442243"/>
                </a:lnTo>
                <a:close/>
              </a:path>
            </a:pathLst>
          </a:cu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4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conten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hape&#10;&#10;Description automatically generated with medium confidence">
            <a:extLst>
              <a:ext uri="{FF2B5EF4-FFF2-40B4-BE49-F238E27FC236}">
                <a16:creationId xmlns:a16="http://schemas.microsoft.com/office/drawing/2014/main" id="{13F1EC89-2957-469C-9314-6F71FCD9901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390"/>
          <a:stretch/>
        </p:blipFill>
        <p:spPr>
          <a:xfrm>
            <a:off x="0" y="2907102"/>
            <a:ext cx="12192000" cy="3950898"/>
          </a:xfrm>
          <a:prstGeom prst="rect">
            <a:avLst/>
          </a:prstGeom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FE8A2A18-577A-4670-A3DC-0CCBCC327542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67599" y="567599"/>
            <a:ext cx="11052181" cy="5721058"/>
          </a:xfrm>
        </p:spPr>
        <p:txBody>
          <a:bodyPr>
            <a:normAutofit/>
          </a:bodyPr>
          <a:lstStyle>
            <a:lvl1pPr marL="0" indent="0">
              <a:buNone/>
              <a:defRPr sz="4800"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90634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conten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hape&#10;&#10;Description automatically generated with medium confidence">
            <a:extLst>
              <a:ext uri="{FF2B5EF4-FFF2-40B4-BE49-F238E27FC236}">
                <a16:creationId xmlns:a16="http://schemas.microsoft.com/office/drawing/2014/main" id="{13F1EC89-2957-469C-9314-6F71FCD9901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FE8A2A18-577A-4670-A3DC-0CCBCC327542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67599" y="567599"/>
            <a:ext cx="11056799" cy="4888276"/>
          </a:xfrm>
        </p:spPr>
        <p:txBody>
          <a:bodyPr>
            <a:normAutofit/>
          </a:bodyPr>
          <a:lstStyle>
            <a:lvl1pPr marL="0" indent="0">
              <a:buNone/>
              <a:defRPr sz="4800"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416351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doubl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shape&#10;&#10;Description automatically generated">
            <a:extLst>
              <a:ext uri="{FF2B5EF4-FFF2-40B4-BE49-F238E27FC236}">
                <a16:creationId xmlns:a16="http://schemas.microsoft.com/office/drawing/2014/main" id="{CD8AEB54-F2B6-42DB-B337-A340964B98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A5B2DAA-4148-42EC-84BE-A8D10D3A257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4750" y="567599"/>
            <a:ext cx="10900500" cy="720000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196431B6-2888-4324-B2D9-6915792F1D3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419850" y="1733550"/>
            <a:ext cx="3960000" cy="4320000"/>
          </a:xfrm>
        </p:spPr>
        <p:txBody>
          <a:bodyPr/>
          <a:lstStyle>
            <a:lvl1pPr marL="0" indent="0">
              <a:buNone/>
              <a:defRPr>
                <a:latin typeface="Century Gothic" panose="020B0502020202020204" pitchFamily="34" charset="0"/>
              </a:defRPr>
            </a:lvl1pPr>
          </a:lstStyle>
          <a:p>
            <a:endParaRPr lang="en-GB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A280530-2AB9-4686-909B-A5433A2C70A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4750" y="1733550"/>
            <a:ext cx="5471250" cy="4320000"/>
          </a:xfrm>
        </p:spPr>
        <p:txBody>
          <a:bodyPr/>
          <a:lstStyle>
            <a:lvl1pPr marL="0" indent="0">
              <a:buNone/>
              <a:defRPr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7394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ingl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shape&#10;&#10;Description automatically generated">
            <a:extLst>
              <a:ext uri="{FF2B5EF4-FFF2-40B4-BE49-F238E27FC236}">
                <a16:creationId xmlns:a16="http://schemas.microsoft.com/office/drawing/2014/main" id="{CD8AEB54-F2B6-42DB-B337-A340964B98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1AF912-A7DD-4F2F-AD1C-4ECE784EE41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905000" y="1676400"/>
            <a:ext cx="9719398" cy="43624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A5B2DAA-4148-42EC-84BE-A8D10D3A257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04999" y="567599"/>
            <a:ext cx="9719399" cy="781051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411679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lumn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AD8C0851-B141-473B-89F7-AE0E8650A84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 Placeholder 8">
            <a:extLst>
              <a:ext uri="{FF2B5EF4-FFF2-40B4-BE49-F238E27FC236}">
                <a16:creationId xmlns:a16="http://schemas.microsoft.com/office/drawing/2014/main" id="{C15A3691-6D3F-49A8-A783-304C702C629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4750" y="567599"/>
            <a:ext cx="10942500" cy="781051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D31FFBD0-1C9E-49E6-BA9C-256F7D65DD0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9600" y="1562100"/>
            <a:ext cx="5256000" cy="4667250"/>
          </a:xfrm>
        </p:spPr>
        <p:txBody>
          <a:bodyPr/>
          <a:lstStyle>
            <a:lvl1pPr marL="0" indent="0">
              <a:buNone/>
              <a:defRPr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065A7CE-A828-4F92-934F-C0E514085E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11250" y="1562099"/>
            <a:ext cx="5256000" cy="4667249"/>
          </a:xfrm>
        </p:spPr>
        <p:txBody>
          <a:bodyPr/>
          <a:lstStyle>
            <a:lvl1pPr marL="0" indent="0">
              <a:buNone/>
              <a:defRPr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62167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lumns 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AD8C0851-B141-473B-89F7-AE0E8650A84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 Placeholder 8">
            <a:extLst>
              <a:ext uri="{FF2B5EF4-FFF2-40B4-BE49-F238E27FC236}">
                <a16:creationId xmlns:a16="http://schemas.microsoft.com/office/drawing/2014/main" id="{C15A3691-6D3F-49A8-A783-304C702C629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4750" y="567599"/>
            <a:ext cx="10942500" cy="781051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latin typeface="Century Gothic" panose="020B0502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D31FFBD0-1C9E-49E6-BA9C-256F7D65DD0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9600" y="1562100"/>
            <a:ext cx="5256000" cy="4667250"/>
          </a:xfrm>
        </p:spPr>
        <p:txBody>
          <a:bodyPr/>
          <a:lstStyle>
            <a:lvl1pPr marL="0" indent="0">
              <a:buNone/>
              <a:defRPr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065A7CE-A828-4F92-934F-C0E514085E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26402" y="1562100"/>
            <a:ext cx="5256000" cy="4667250"/>
          </a:xfrm>
        </p:spPr>
        <p:txBody>
          <a:bodyPr/>
          <a:lstStyle>
            <a:lvl1pPr marL="0" indent="0">
              <a:buNone/>
              <a:defRPr>
                <a:latin typeface="Century Gothic" panose="020B0502020202020204" pitchFamily="34" charset="0"/>
              </a:defRPr>
            </a:lvl1pPr>
            <a:lvl2pPr marL="457200" indent="0">
              <a:buNone/>
              <a:defRPr>
                <a:latin typeface="Century Gothic" panose="020B0502020202020204" pitchFamily="34" charset="0"/>
              </a:defRPr>
            </a:lvl2pPr>
            <a:lvl3pPr marL="914400" indent="0">
              <a:buNone/>
              <a:defRPr>
                <a:latin typeface="Century Gothic" panose="020B0502020202020204" pitchFamily="34" charset="0"/>
              </a:defRPr>
            </a:lvl3pPr>
            <a:lvl4pPr marL="1371600" indent="0">
              <a:buNone/>
              <a:defRPr>
                <a:latin typeface="Century Gothic" panose="020B0502020202020204" pitchFamily="34" charset="0"/>
              </a:defRPr>
            </a:lvl4pPr>
            <a:lvl5pPr marL="1828800" indent="0">
              <a:buNone/>
              <a:defRPr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6179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backgrou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560DD920-7385-4DCB-B714-F081CC5515D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9458" y="0"/>
            <a:ext cx="12197313" cy="6858000"/>
          </a:xfrm>
          <a:custGeom>
            <a:avLst/>
            <a:gdLst>
              <a:gd name="connsiteX0" fmla="*/ 1526865 w 12192000"/>
              <a:gd name="connsiteY0" fmla="*/ 0 h 6858000"/>
              <a:gd name="connsiteX1" fmla="*/ 11048977 w 12192000"/>
              <a:gd name="connsiteY1" fmla="*/ 0 h 6858000"/>
              <a:gd name="connsiteX2" fmla="*/ 12192000 w 12192000"/>
              <a:gd name="connsiteY2" fmla="*/ 1143023 h 6858000"/>
              <a:gd name="connsiteX3" fmla="*/ 12192000 w 12192000"/>
              <a:gd name="connsiteY3" fmla="*/ 5331135 h 6858000"/>
              <a:gd name="connsiteX4" fmla="*/ 10665135 w 12192000"/>
              <a:gd name="connsiteY4" fmla="*/ 6858000 h 6858000"/>
              <a:gd name="connsiteX5" fmla="*/ 1143023 w 12192000"/>
              <a:gd name="connsiteY5" fmla="*/ 6858000 h 6858000"/>
              <a:gd name="connsiteX6" fmla="*/ 0 w 12192000"/>
              <a:gd name="connsiteY6" fmla="*/ 5714977 h 6858000"/>
              <a:gd name="connsiteX7" fmla="*/ 0 w 12192000"/>
              <a:gd name="connsiteY7" fmla="*/ 1526865 h 6858000"/>
              <a:gd name="connsiteX8" fmla="*/ 1526865 w 12192000"/>
              <a:gd name="connsiteY8" fmla="*/ 0 h 6858000"/>
              <a:gd name="connsiteX0" fmla="*/ 7418707 w 12192000"/>
              <a:gd name="connsiteY0" fmla="*/ 0 h 6858000"/>
              <a:gd name="connsiteX1" fmla="*/ 11048977 w 12192000"/>
              <a:gd name="connsiteY1" fmla="*/ 0 h 6858000"/>
              <a:gd name="connsiteX2" fmla="*/ 12192000 w 12192000"/>
              <a:gd name="connsiteY2" fmla="*/ 1143023 h 6858000"/>
              <a:gd name="connsiteX3" fmla="*/ 12192000 w 12192000"/>
              <a:gd name="connsiteY3" fmla="*/ 5331135 h 6858000"/>
              <a:gd name="connsiteX4" fmla="*/ 10665135 w 12192000"/>
              <a:gd name="connsiteY4" fmla="*/ 6858000 h 6858000"/>
              <a:gd name="connsiteX5" fmla="*/ 1143023 w 12192000"/>
              <a:gd name="connsiteY5" fmla="*/ 6858000 h 6858000"/>
              <a:gd name="connsiteX6" fmla="*/ 0 w 12192000"/>
              <a:gd name="connsiteY6" fmla="*/ 5714977 h 6858000"/>
              <a:gd name="connsiteX7" fmla="*/ 0 w 12192000"/>
              <a:gd name="connsiteY7" fmla="*/ 1526865 h 6858000"/>
              <a:gd name="connsiteX8" fmla="*/ 7418707 w 12192000"/>
              <a:gd name="connsiteY8" fmla="*/ 0 h 6858000"/>
              <a:gd name="connsiteX0" fmla="*/ 7418707 w 12204916"/>
              <a:gd name="connsiteY0" fmla="*/ 0 h 6858000"/>
              <a:gd name="connsiteX1" fmla="*/ 12204916 w 12204916"/>
              <a:gd name="connsiteY1" fmla="*/ 0 h 6858000"/>
              <a:gd name="connsiteX2" fmla="*/ 12192000 w 12204916"/>
              <a:gd name="connsiteY2" fmla="*/ 1143023 h 6858000"/>
              <a:gd name="connsiteX3" fmla="*/ 12192000 w 12204916"/>
              <a:gd name="connsiteY3" fmla="*/ 5331135 h 6858000"/>
              <a:gd name="connsiteX4" fmla="*/ 10665135 w 12204916"/>
              <a:gd name="connsiteY4" fmla="*/ 6858000 h 6858000"/>
              <a:gd name="connsiteX5" fmla="*/ 1143023 w 12204916"/>
              <a:gd name="connsiteY5" fmla="*/ 6858000 h 6858000"/>
              <a:gd name="connsiteX6" fmla="*/ 0 w 12204916"/>
              <a:gd name="connsiteY6" fmla="*/ 5714977 h 6858000"/>
              <a:gd name="connsiteX7" fmla="*/ 0 w 12204916"/>
              <a:gd name="connsiteY7" fmla="*/ 1526865 h 6858000"/>
              <a:gd name="connsiteX8" fmla="*/ 7418707 w 12204916"/>
              <a:gd name="connsiteY8" fmla="*/ 0 h 6858000"/>
              <a:gd name="connsiteX0" fmla="*/ 7418707 w 12204916"/>
              <a:gd name="connsiteY0" fmla="*/ 0 h 6858000"/>
              <a:gd name="connsiteX1" fmla="*/ 12204916 w 12204916"/>
              <a:gd name="connsiteY1" fmla="*/ 0 h 6858000"/>
              <a:gd name="connsiteX2" fmla="*/ 12192000 w 12204916"/>
              <a:gd name="connsiteY2" fmla="*/ 1143023 h 6858000"/>
              <a:gd name="connsiteX3" fmla="*/ 12200627 w 12204916"/>
              <a:gd name="connsiteY3" fmla="*/ 5227618 h 6858000"/>
              <a:gd name="connsiteX4" fmla="*/ 10665135 w 12204916"/>
              <a:gd name="connsiteY4" fmla="*/ 6858000 h 6858000"/>
              <a:gd name="connsiteX5" fmla="*/ 1143023 w 12204916"/>
              <a:gd name="connsiteY5" fmla="*/ 6858000 h 6858000"/>
              <a:gd name="connsiteX6" fmla="*/ 0 w 12204916"/>
              <a:gd name="connsiteY6" fmla="*/ 5714977 h 6858000"/>
              <a:gd name="connsiteX7" fmla="*/ 0 w 12204916"/>
              <a:gd name="connsiteY7" fmla="*/ 1526865 h 6858000"/>
              <a:gd name="connsiteX8" fmla="*/ 7418707 w 12204916"/>
              <a:gd name="connsiteY8" fmla="*/ 0 h 6858000"/>
              <a:gd name="connsiteX0" fmla="*/ 7418707 w 12204916"/>
              <a:gd name="connsiteY0" fmla="*/ 0 h 6858000"/>
              <a:gd name="connsiteX1" fmla="*/ 12204916 w 12204916"/>
              <a:gd name="connsiteY1" fmla="*/ 0 h 6858000"/>
              <a:gd name="connsiteX2" fmla="*/ 12192000 w 12204916"/>
              <a:gd name="connsiteY2" fmla="*/ 1143023 h 6858000"/>
              <a:gd name="connsiteX3" fmla="*/ 12200627 w 12204916"/>
              <a:gd name="connsiteY3" fmla="*/ 5227618 h 6858000"/>
              <a:gd name="connsiteX4" fmla="*/ 8103090 w 12204916"/>
              <a:gd name="connsiteY4" fmla="*/ 6858000 h 6858000"/>
              <a:gd name="connsiteX5" fmla="*/ 1143023 w 12204916"/>
              <a:gd name="connsiteY5" fmla="*/ 6858000 h 6858000"/>
              <a:gd name="connsiteX6" fmla="*/ 0 w 12204916"/>
              <a:gd name="connsiteY6" fmla="*/ 5714977 h 6858000"/>
              <a:gd name="connsiteX7" fmla="*/ 0 w 12204916"/>
              <a:gd name="connsiteY7" fmla="*/ 1526865 h 6858000"/>
              <a:gd name="connsiteX8" fmla="*/ 7418707 w 12204916"/>
              <a:gd name="connsiteY8" fmla="*/ 0 h 6858000"/>
              <a:gd name="connsiteX0" fmla="*/ 7427334 w 12213543"/>
              <a:gd name="connsiteY0" fmla="*/ 0 h 6858000"/>
              <a:gd name="connsiteX1" fmla="*/ 12213543 w 12213543"/>
              <a:gd name="connsiteY1" fmla="*/ 0 h 6858000"/>
              <a:gd name="connsiteX2" fmla="*/ 12200627 w 12213543"/>
              <a:gd name="connsiteY2" fmla="*/ 1143023 h 6858000"/>
              <a:gd name="connsiteX3" fmla="*/ 12209254 w 12213543"/>
              <a:gd name="connsiteY3" fmla="*/ 5227618 h 6858000"/>
              <a:gd name="connsiteX4" fmla="*/ 8111717 w 12213543"/>
              <a:gd name="connsiteY4" fmla="*/ 6858000 h 6858000"/>
              <a:gd name="connsiteX5" fmla="*/ 1151650 w 12213543"/>
              <a:gd name="connsiteY5" fmla="*/ 6858000 h 6858000"/>
              <a:gd name="connsiteX6" fmla="*/ 0 w 12213543"/>
              <a:gd name="connsiteY6" fmla="*/ 6853664 h 6858000"/>
              <a:gd name="connsiteX7" fmla="*/ 8627 w 12213543"/>
              <a:gd name="connsiteY7" fmla="*/ 1526865 h 6858000"/>
              <a:gd name="connsiteX8" fmla="*/ 7427334 w 12213543"/>
              <a:gd name="connsiteY8" fmla="*/ 0 h 6858000"/>
              <a:gd name="connsiteX0" fmla="*/ 7428163 w 12214372"/>
              <a:gd name="connsiteY0" fmla="*/ 0 h 6858000"/>
              <a:gd name="connsiteX1" fmla="*/ 12214372 w 12214372"/>
              <a:gd name="connsiteY1" fmla="*/ 0 h 6858000"/>
              <a:gd name="connsiteX2" fmla="*/ 12201456 w 12214372"/>
              <a:gd name="connsiteY2" fmla="*/ 1143023 h 6858000"/>
              <a:gd name="connsiteX3" fmla="*/ 12210083 w 12214372"/>
              <a:gd name="connsiteY3" fmla="*/ 5227618 h 6858000"/>
              <a:gd name="connsiteX4" fmla="*/ 8112546 w 12214372"/>
              <a:gd name="connsiteY4" fmla="*/ 6858000 h 6858000"/>
              <a:gd name="connsiteX5" fmla="*/ 1152479 w 12214372"/>
              <a:gd name="connsiteY5" fmla="*/ 6858000 h 6858000"/>
              <a:gd name="connsiteX6" fmla="*/ 829 w 12214372"/>
              <a:gd name="connsiteY6" fmla="*/ 6853664 h 6858000"/>
              <a:gd name="connsiteX7" fmla="*/ 830 w 12214372"/>
              <a:gd name="connsiteY7" fmla="*/ 1518238 h 6858000"/>
              <a:gd name="connsiteX8" fmla="*/ 7428163 w 12214372"/>
              <a:gd name="connsiteY8" fmla="*/ 0 h 6858000"/>
              <a:gd name="connsiteX0" fmla="*/ 7428163 w 12210083"/>
              <a:gd name="connsiteY0" fmla="*/ 0 h 6858000"/>
              <a:gd name="connsiteX1" fmla="*/ 12205746 w 12210083"/>
              <a:gd name="connsiteY1" fmla="*/ 0 h 6858000"/>
              <a:gd name="connsiteX2" fmla="*/ 12201456 w 12210083"/>
              <a:gd name="connsiteY2" fmla="*/ 1143023 h 6858000"/>
              <a:gd name="connsiteX3" fmla="*/ 12210083 w 12210083"/>
              <a:gd name="connsiteY3" fmla="*/ 5227618 h 6858000"/>
              <a:gd name="connsiteX4" fmla="*/ 8112546 w 12210083"/>
              <a:gd name="connsiteY4" fmla="*/ 6858000 h 6858000"/>
              <a:gd name="connsiteX5" fmla="*/ 1152479 w 12210083"/>
              <a:gd name="connsiteY5" fmla="*/ 6858000 h 6858000"/>
              <a:gd name="connsiteX6" fmla="*/ 829 w 12210083"/>
              <a:gd name="connsiteY6" fmla="*/ 6853664 h 6858000"/>
              <a:gd name="connsiteX7" fmla="*/ 830 w 12210083"/>
              <a:gd name="connsiteY7" fmla="*/ 1518238 h 6858000"/>
              <a:gd name="connsiteX8" fmla="*/ 7428163 w 12210083"/>
              <a:gd name="connsiteY8" fmla="*/ 0 h 6858000"/>
              <a:gd name="connsiteX0" fmla="*/ 7428163 w 12210083"/>
              <a:gd name="connsiteY0" fmla="*/ 0 h 6858000"/>
              <a:gd name="connsiteX1" fmla="*/ 12205746 w 12210083"/>
              <a:gd name="connsiteY1" fmla="*/ 0 h 6858000"/>
              <a:gd name="connsiteX2" fmla="*/ 12210083 w 12210083"/>
              <a:gd name="connsiteY2" fmla="*/ 5227618 h 6858000"/>
              <a:gd name="connsiteX3" fmla="*/ 8112546 w 12210083"/>
              <a:gd name="connsiteY3" fmla="*/ 6858000 h 6858000"/>
              <a:gd name="connsiteX4" fmla="*/ 1152479 w 12210083"/>
              <a:gd name="connsiteY4" fmla="*/ 6858000 h 6858000"/>
              <a:gd name="connsiteX5" fmla="*/ 829 w 12210083"/>
              <a:gd name="connsiteY5" fmla="*/ 6853664 h 6858000"/>
              <a:gd name="connsiteX6" fmla="*/ 830 w 12210083"/>
              <a:gd name="connsiteY6" fmla="*/ 1518238 h 6858000"/>
              <a:gd name="connsiteX7" fmla="*/ 7428163 w 12210083"/>
              <a:gd name="connsiteY7" fmla="*/ 0 h 6858000"/>
              <a:gd name="connsiteX0" fmla="*/ 7428163 w 12205754"/>
              <a:gd name="connsiteY0" fmla="*/ 0 h 6858000"/>
              <a:gd name="connsiteX1" fmla="*/ 12205746 w 12205754"/>
              <a:gd name="connsiteY1" fmla="*/ 0 h 6858000"/>
              <a:gd name="connsiteX2" fmla="*/ 12028928 w 12205754"/>
              <a:gd name="connsiteY2" fmla="*/ 5210365 h 6858000"/>
              <a:gd name="connsiteX3" fmla="*/ 8112546 w 12205754"/>
              <a:gd name="connsiteY3" fmla="*/ 6858000 h 6858000"/>
              <a:gd name="connsiteX4" fmla="*/ 1152479 w 12205754"/>
              <a:gd name="connsiteY4" fmla="*/ 6858000 h 6858000"/>
              <a:gd name="connsiteX5" fmla="*/ 829 w 12205754"/>
              <a:gd name="connsiteY5" fmla="*/ 6853664 h 6858000"/>
              <a:gd name="connsiteX6" fmla="*/ 830 w 12205754"/>
              <a:gd name="connsiteY6" fmla="*/ 1518238 h 6858000"/>
              <a:gd name="connsiteX7" fmla="*/ 7428163 w 12205754"/>
              <a:gd name="connsiteY7" fmla="*/ 0 h 6858000"/>
              <a:gd name="connsiteX0" fmla="*/ 7428163 w 12205839"/>
              <a:gd name="connsiteY0" fmla="*/ 0 h 6858000"/>
              <a:gd name="connsiteX1" fmla="*/ 12205746 w 12205839"/>
              <a:gd name="connsiteY1" fmla="*/ 0 h 6858000"/>
              <a:gd name="connsiteX2" fmla="*/ 12192830 w 12205839"/>
              <a:gd name="connsiteY2" fmla="*/ 5227618 h 6858000"/>
              <a:gd name="connsiteX3" fmla="*/ 8112546 w 12205839"/>
              <a:gd name="connsiteY3" fmla="*/ 6858000 h 6858000"/>
              <a:gd name="connsiteX4" fmla="*/ 1152479 w 12205839"/>
              <a:gd name="connsiteY4" fmla="*/ 6858000 h 6858000"/>
              <a:gd name="connsiteX5" fmla="*/ 829 w 12205839"/>
              <a:gd name="connsiteY5" fmla="*/ 6853664 h 6858000"/>
              <a:gd name="connsiteX6" fmla="*/ 830 w 12205839"/>
              <a:gd name="connsiteY6" fmla="*/ 1518238 h 6858000"/>
              <a:gd name="connsiteX7" fmla="*/ 7428163 w 12205839"/>
              <a:gd name="connsiteY7" fmla="*/ 0 h 6858000"/>
              <a:gd name="connsiteX0" fmla="*/ 7428163 w 12192830"/>
              <a:gd name="connsiteY0" fmla="*/ 0 h 6858000"/>
              <a:gd name="connsiteX1" fmla="*/ 11921074 w 12192830"/>
              <a:gd name="connsiteY1" fmla="*/ 215661 h 6858000"/>
              <a:gd name="connsiteX2" fmla="*/ 12192830 w 12192830"/>
              <a:gd name="connsiteY2" fmla="*/ 5227618 h 6858000"/>
              <a:gd name="connsiteX3" fmla="*/ 8112546 w 12192830"/>
              <a:gd name="connsiteY3" fmla="*/ 6858000 h 6858000"/>
              <a:gd name="connsiteX4" fmla="*/ 1152479 w 12192830"/>
              <a:gd name="connsiteY4" fmla="*/ 6858000 h 6858000"/>
              <a:gd name="connsiteX5" fmla="*/ 829 w 12192830"/>
              <a:gd name="connsiteY5" fmla="*/ 6853664 h 6858000"/>
              <a:gd name="connsiteX6" fmla="*/ 830 w 12192830"/>
              <a:gd name="connsiteY6" fmla="*/ 1518238 h 6858000"/>
              <a:gd name="connsiteX7" fmla="*/ 7428163 w 12192830"/>
              <a:gd name="connsiteY7" fmla="*/ 0 h 6858000"/>
              <a:gd name="connsiteX0" fmla="*/ 7428163 w 12205839"/>
              <a:gd name="connsiteY0" fmla="*/ 0 h 6858000"/>
              <a:gd name="connsiteX1" fmla="*/ 12205746 w 12205839"/>
              <a:gd name="connsiteY1" fmla="*/ 8627 h 6858000"/>
              <a:gd name="connsiteX2" fmla="*/ 12192830 w 12205839"/>
              <a:gd name="connsiteY2" fmla="*/ 5227618 h 6858000"/>
              <a:gd name="connsiteX3" fmla="*/ 8112546 w 12205839"/>
              <a:gd name="connsiteY3" fmla="*/ 6858000 h 6858000"/>
              <a:gd name="connsiteX4" fmla="*/ 1152479 w 12205839"/>
              <a:gd name="connsiteY4" fmla="*/ 6858000 h 6858000"/>
              <a:gd name="connsiteX5" fmla="*/ 829 w 12205839"/>
              <a:gd name="connsiteY5" fmla="*/ 6853664 h 6858000"/>
              <a:gd name="connsiteX6" fmla="*/ 830 w 12205839"/>
              <a:gd name="connsiteY6" fmla="*/ 1518238 h 6858000"/>
              <a:gd name="connsiteX7" fmla="*/ 7428163 w 12205839"/>
              <a:gd name="connsiteY7" fmla="*/ 0 h 6858000"/>
              <a:gd name="connsiteX0" fmla="*/ 7428163 w 12205839"/>
              <a:gd name="connsiteY0" fmla="*/ 0 h 6858000"/>
              <a:gd name="connsiteX1" fmla="*/ 12205746 w 12205839"/>
              <a:gd name="connsiteY1" fmla="*/ 8627 h 6858000"/>
              <a:gd name="connsiteX2" fmla="*/ 12192830 w 12205839"/>
              <a:gd name="connsiteY2" fmla="*/ 5227618 h 6858000"/>
              <a:gd name="connsiteX3" fmla="*/ 8112546 w 12205839"/>
              <a:gd name="connsiteY3" fmla="*/ 6858000 h 6858000"/>
              <a:gd name="connsiteX4" fmla="*/ 1152479 w 12205839"/>
              <a:gd name="connsiteY4" fmla="*/ 6858000 h 6858000"/>
              <a:gd name="connsiteX5" fmla="*/ 829 w 12205839"/>
              <a:gd name="connsiteY5" fmla="*/ 6853664 h 6858000"/>
              <a:gd name="connsiteX6" fmla="*/ 830 w 12205839"/>
              <a:gd name="connsiteY6" fmla="*/ 1518238 h 6858000"/>
              <a:gd name="connsiteX7" fmla="*/ 7428163 w 12205839"/>
              <a:gd name="connsiteY7" fmla="*/ 0 h 6858000"/>
              <a:gd name="connsiteX0" fmla="*/ 7428163 w 12205839"/>
              <a:gd name="connsiteY0" fmla="*/ 0 h 6858000"/>
              <a:gd name="connsiteX1" fmla="*/ 12205746 w 12205839"/>
              <a:gd name="connsiteY1" fmla="*/ 8627 h 6858000"/>
              <a:gd name="connsiteX2" fmla="*/ 12192830 w 12205839"/>
              <a:gd name="connsiteY2" fmla="*/ 5227618 h 6858000"/>
              <a:gd name="connsiteX3" fmla="*/ 8112546 w 12205839"/>
              <a:gd name="connsiteY3" fmla="*/ 6858000 h 6858000"/>
              <a:gd name="connsiteX4" fmla="*/ 1152479 w 12205839"/>
              <a:gd name="connsiteY4" fmla="*/ 6858000 h 6858000"/>
              <a:gd name="connsiteX5" fmla="*/ 829 w 12205839"/>
              <a:gd name="connsiteY5" fmla="*/ 6853664 h 6858000"/>
              <a:gd name="connsiteX6" fmla="*/ 830 w 12205839"/>
              <a:gd name="connsiteY6" fmla="*/ 1518238 h 6858000"/>
              <a:gd name="connsiteX7" fmla="*/ 7428163 w 12205839"/>
              <a:gd name="connsiteY7" fmla="*/ 0 h 6858000"/>
              <a:gd name="connsiteX0" fmla="*/ 7428163 w 12197313"/>
              <a:gd name="connsiteY0" fmla="*/ 0 h 6858000"/>
              <a:gd name="connsiteX1" fmla="*/ 12197120 w 12197313"/>
              <a:gd name="connsiteY1" fmla="*/ 8627 h 6858000"/>
              <a:gd name="connsiteX2" fmla="*/ 12192830 w 12197313"/>
              <a:gd name="connsiteY2" fmla="*/ 5227618 h 6858000"/>
              <a:gd name="connsiteX3" fmla="*/ 8112546 w 12197313"/>
              <a:gd name="connsiteY3" fmla="*/ 6858000 h 6858000"/>
              <a:gd name="connsiteX4" fmla="*/ 1152479 w 12197313"/>
              <a:gd name="connsiteY4" fmla="*/ 6858000 h 6858000"/>
              <a:gd name="connsiteX5" fmla="*/ 829 w 12197313"/>
              <a:gd name="connsiteY5" fmla="*/ 6853664 h 6858000"/>
              <a:gd name="connsiteX6" fmla="*/ 830 w 12197313"/>
              <a:gd name="connsiteY6" fmla="*/ 1518238 h 6858000"/>
              <a:gd name="connsiteX7" fmla="*/ 7428163 w 12197313"/>
              <a:gd name="connsiteY7" fmla="*/ 0 h 6858000"/>
              <a:gd name="connsiteX0" fmla="*/ 7428163 w 12197313"/>
              <a:gd name="connsiteY0" fmla="*/ 0 h 6858000"/>
              <a:gd name="connsiteX1" fmla="*/ 12197120 w 12197313"/>
              <a:gd name="connsiteY1" fmla="*/ 8627 h 6858000"/>
              <a:gd name="connsiteX2" fmla="*/ 12192830 w 12197313"/>
              <a:gd name="connsiteY2" fmla="*/ 5227618 h 6858000"/>
              <a:gd name="connsiteX3" fmla="*/ 8112546 w 12197313"/>
              <a:gd name="connsiteY3" fmla="*/ 6858000 h 6858000"/>
              <a:gd name="connsiteX4" fmla="*/ 829 w 12197313"/>
              <a:gd name="connsiteY4" fmla="*/ 6853664 h 6858000"/>
              <a:gd name="connsiteX5" fmla="*/ 830 w 12197313"/>
              <a:gd name="connsiteY5" fmla="*/ 1518238 h 6858000"/>
              <a:gd name="connsiteX6" fmla="*/ 7428163 w 12197313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7313" h="6858000">
                <a:moveTo>
                  <a:pt x="7428163" y="0"/>
                </a:moveTo>
                <a:lnTo>
                  <a:pt x="12197120" y="8627"/>
                </a:lnTo>
                <a:cubicBezTo>
                  <a:pt x="12198566" y="1751166"/>
                  <a:pt x="12191384" y="3485079"/>
                  <a:pt x="12192830" y="5227618"/>
                </a:cubicBezTo>
                <a:lnTo>
                  <a:pt x="8112546" y="6858000"/>
                </a:lnTo>
                <a:lnTo>
                  <a:pt x="829" y="6853664"/>
                </a:lnTo>
                <a:cubicBezTo>
                  <a:pt x="3705" y="5078064"/>
                  <a:pt x="-2046" y="3293838"/>
                  <a:pt x="830" y="1518238"/>
                </a:cubicBezTo>
                <a:lnTo>
                  <a:pt x="7428163" y="0"/>
                </a:lnTo>
                <a:close/>
              </a:path>
            </a:pathLst>
          </a:custGeom>
        </p:spPr>
        <p:txBody>
          <a:bodyPr/>
          <a:lstStyle/>
          <a:p>
            <a:endParaRPr lang="en-GB"/>
          </a:p>
        </p:txBody>
      </p:sp>
      <p:pic>
        <p:nvPicPr>
          <p:cNvPr id="7" name="Picture 6" descr="A picture containing text, display&#10;&#10;Description automatically generated">
            <a:extLst>
              <a:ext uri="{FF2B5EF4-FFF2-40B4-BE49-F238E27FC236}">
                <a16:creationId xmlns:a16="http://schemas.microsoft.com/office/drawing/2014/main" id="{14CCDBAA-3129-410D-9F51-1340E169710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597"/>
          <a:stretch/>
        </p:blipFill>
        <p:spPr>
          <a:xfrm>
            <a:off x="0" y="5184474"/>
            <a:ext cx="12192000" cy="1673525"/>
          </a:xfrm>
          <a:prstGeom prst="rect">
            <a:avLst/>
          </a:prstGeo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B7100749-7E92-4B59-8C85-02EF82305D8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90550" y="1943100"/>
            <a:ext cx="5505450" cy="4171950"/>
          </a:xfrm>
          <a:solidFill>
            <a:schemeClr val="bg1">
              <a:alpha val="5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3600">
                <a:latin typeface="Century Gothic" panose="020B0502020202020204" pitchFamily="34" charset="0"/>
              </a:defRPr>
            </a:lvl1pPr>
            <a:lvl2pPr marL="0" indent="0">
              <a:buFont typeface="Arial" panose="020B0604020202020204" pitchFamily="34" charset="0"/>
              <a:buNone/>
              <a:defRPr sz="2600">
                <a:latin typeface="Century Gothic" panose="020B0502020202020204" pitchFamily="34" charset="0"/>
              </a:defRPr>
            </a:lvl2pPr>
            <a:lvl3pPr marL="914400" indent="0">
              <a:buFont typeface="Arial" panose="020B0604020202020204" pitchFamily="34" charset="0"/>
              <a:buNone/>
              <a:defRPr/>
            </a:lvl3pPr>
            <a:lvl4pPr marL="1371600" indent="0">
              <a:buFont typeface="Arial" panose="020B0604020202020204" pitchFamily="34" charset="0"/>
              <a:buNone/>
              <a:defRPr/>
            </a:lvl4pPr>
            <a:lvl5pPr marL="1828800" indent="0"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5" name="Picture 4" descr="A picture containing text, display&#10;&#10;Description automatically generated">
            <a:extLst>
              <a:ext uri="{FF2B5EF4-FFF2-40B4-BE49-F238E27FC236}">
                <a16:creationId xmlns:a16="http://schemas.microsoft.com/office/drawing/2014/main" id="{E906D34D-7444-4FA6-AB57-53F1994789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107"/>
          <a:stretch/>
        </p:blipFill>
        <p:spPr>
          <a:xfrm>
            <a:off x="0" y="0"/>
            <a:ext cx="12192000" cy="157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626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9EED56D-B50B-4D6A-9AE4-4CC732A0A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8F1D25-13F7-47C1-8FE9-FBBF3671A7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4E9CAA-2ED1-4A69-839D-93097AE3E7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EC594-D175-4402-AE84-658A904C5109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2DC0B4-CB8A-4A69-98D0-F794DD33EC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87A538-42B3-4130-9BC8-7CCED5DB53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44E0C-6C3F-4DC6-8385-15486F5BC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730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6" r:id="rId3"/>
    <p:sldLayoutId id="2147483659" r:id="rId4"/>
    <p:sldLayoutId id="2147483657" r:id="rId5"/>
    <p:sldLayoutId id="2147483660" r:id="rId6"/>
    <p:sldLayoutId id="2147483658" r:id="rId7"/>
    <p:sldLayoutId id="2147483661" r:id="rId8"/>
    <p:sldLayoutId id="2147483654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9EED56D-B50B-4D6A-9AE4-4CC732A0A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8F1D25-13F7-47C1-8FE9-FBBF3671A7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4E9CAA-2ED1-4A69-839D-93097AE3E7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EC594-D175-4402-AE84-658A904C5109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2DC0B4-CB8A-4A69-98D0-F794DD33EC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87A538-42B3-4130-9BC8-7CCED5DB53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44E0C-6C3F-4DC6-8385-15486F5BC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274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hyperlink" Target="https://www.google.co.uk/url?sa=i&amp;rct=j&amp;q=&amp;esrc=s&amp;source=images&amp;cd=&amp;ved=0ahUKEwj8sazamcHYAhUcOsAKHUoCAUkQjRwIBw&amp;url=https://www.graphicsprings.com/category/games-recreation&amp;psig=AOvVaw3enQU9XbpwQdcso2Vo5En5&amp;ust=1515254670900360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://www.google.co.uk/url?sa=i&amp;rct=j&amp;q=&amp;esrc=s&amp;source=images&amp;cd=&amp;cad=rja&amp;uact=8&amp;ved=0ahUKEwju6ffGmsHYAhXHJMAKHRKvC5oQjRwIBw&amp;url=http://www.blackwood-pri.s-lanark.sch.uk/pupil-hub/homework-help/&amp;psig=AOvVaw29LQpK3S8i_42cqDvS5KAl&amp;ust=1515254845743578" TargetMode="External"/><Relationship Id="rId12" Type="http://schemas.openxmlformats.org/officeDocument/2006/relationships/image" Target="../media/image21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11" Type="http://schemas.openxmlformats.org/officeDocument/2006/relationships/hyperlink" Target="https://www.google.co.uk/url?sa=i&amp;rct=j&amp;q=&amp;esrc=s&amp;source=images&amp;cd=&amp;cad=rja&amp;uact=8&amp;ved=0ahUKEwiCt_ndncHYAhUJKcAKHYjrABoQjRwIBw&amp;url=https://mattroxzworld.deviantart.com/art/Apple-Music-Logo-557772175&amp;psig=AOvVaw1_JNqddVQOuPHY48RAxzcE&amp;ust=1515255751674998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jpeg"/><Relationship Id="rId4" Type="http://schemas.openxmlformats.org/officeDocument/2006/relationships/image" Target="../media/image16.png"/><Relationship Id="rId9" Type="http://schemas.openxmlformats.org/officeDocument/2006/relationships/hyperlink" Target="https://www.google.co.uk/url?sa=i&amp;rct=j&amp;q=&amp;esrc=s&amp;source=images&amp;cd=&amp;ved=0ahUKEwiPw4y5m8HYAhUiJcAKHU9VCQEQjRwIBw&amp;url=https://wccftech.com/get-iphone-6s-like-front-camera-flash-feature-on-any-iphone/&amp;psig=AOvVaw1AXIGhYexZlHmbhvO9KuZF&amp;ust=1515255137771957" TargetMode="External"/><Relationship Id="rId1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12" Type="http://schemas.openxmlformats.org/officeDocument/2006/relationships/image" Target="../media/image32.png"/><Relationship Id="rId2" Type="http://schemas.openxmlformats.org/officeDocument/2006/relationships/hyperlink" Target="http://www.google.co.uk/url?sa=i&amp;rct=j&amp;q=&amp;esrc=s&amp;source=images&amp;cd=&amp;ved=0ahUKEwjY8uqpnMvYAhVQF8AKHTQ4AxAQjRwIBw&amp;url=http://wwg.com/pokemon/2017/05/09/pokemon-go-update-coming-may-2017/&amp;psig=AOvVaw11t4pDhLeXh8zw3MxrsSHj&amp;ust=1515598974241303" TargetMode="External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5" Type="http://schemas.openxmlformats.org/officeDocument/2006/relationships/image" Target="../media/image3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.uk/imgres?imgurl=https://media.wired.com/photos/59268651cefba457b079a47e/master/pass/Instagram-v051916-f.jpg&amp;imgrefurl=https://www.wired.com/story/instagram-sponsored-posts/&amp;docid=w4idPF5OMYMweM&amp;tbnid=Hh958cZVHUW9_M:&amp;vet=1&amp;w=2660&amp;h=1330&amp;bih=740&amp;biw=1536&amp;ved=0ahUKEwj8w-fZpb7YAhULLMAKHYpCC0AQxiAIFigB&amp;iact=c&amp;ictx=1" TargetMode="External"/><Relationship Id="rId13" Type="http://schemas.openxmlformats.org/officeDocument/2006/relationships/image" Target="../media/image47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12" Type="http://schemas.openxmlformats.org/officeDocument/2006/relationships/image" Target="../media/image46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1.png"/><Relationship Id="rId11" Type="http://schemas.openxmlformats.org/officeDocument/2006/relationships/image" Target="../media/image45.png"/><Relationship Id="rId5" Type="http://schemas.openxmlformats.org/officeDocument/2006/relationships/image" Target="../media/image40.jpeg"/><Relationship Id="rId10" Type="http://schemas.openxmlformats.org/officeDocument/2006/relationships/image" Target="../media/image44.png"/><Relationship Id="rId4" Type="http://schemas.openxmlformats.org/officeDocument/2006/relationships/image" Target="../media/image39.jpeg"/><Relationship Id="rId9" Type="http://schemas.openxmlformats.org/officeDocument/2006/relationships/image" Target="../media/image4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hyperlink" Target="mailto:clairej@mailme.com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47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z1n9Jly3CQ8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ZqO8hdCmy88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47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3" Type="http://schemas.openxmlformats.org/officeDocument/2006/relationships/image" Target="../media/image67.png"/><Relationship Id="rId7" Type="http://schemas.openxmlformats.org/officeDocument/2006/relationships/image" Target="../media/image71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Relationship Id="rId9" Type="http://schemas.openxmlformats.org/officeDocument/2006/relationships/image" Target="../media/image7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190E02E-EAF6-4CDC-8BA4-E6DC86F3AB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05907" y="655734"/>
            <a:ext cx="7336582" cy="632131"/>
          </a:xfrm>
        </p:spPr>
        <p:txBody>
          <a:bodyPr/>
          <a:lstStyle/>
          <a:p>
            <a:r>
              <a:rPr lang="en-GB">
                <a:solidFill>
                  <a:schemeClr val="accent1"/>
                </a:solidFill>
                <a:latin typeface="Century Gothic"/>
              </a:rPr>
              <a:t>Staying safe online.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A30460C-66F8-4987-8A2D-D28816F04F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7035" y="1656164"/>
            <a:ext cx="7047587" cy="39139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11589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545D05B-3ABC-4D85-92B5-9CC1E8CBC527}"/>
              </a:ext>
            </a:extLst>
          </p:cNvPr>
          <p:cNvSpPr txBox="1"/>
          <p:nvPr/>
        </p:nvSpPr>
        <p:spPr>
          <a:xfrm>
            <a:off x="1921898" y="227244"/>
            <a:ext cx="8348203" cy="526297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7200" u="sng">
                <a:solidFill>
                  <a:srgbClr val="FF0000"/>
                </a:solidFill>
                <a:latin typeface="Rockwell"/>
              </a:rPr>
              <a:t>R</a:t>
            </a:r>
            <a:r>
              <a:rPr lang="en-US" sz="7200" u="sng">
                <a:solidFill>
                  <a:srgbClr val="FFC000"/>
                </a:solidFill>
                <a:latin typeface="Rockwell"/>
              </a:rPr>
              <a:t>O</a:t>
            </a:r>
            <a:r>
              <a:rPr lang="en-US" sz="7200" u="sng">
                <a:solidFill>
                  <a:srgbClr val="92D050"/>
                </a:solidFill>
                <a:latin typeface="Rockwell"/>
              </a:rPr>
              <a:t>C</a:t>
            </a:r>
            <a:r>
              <a:rPr lang="en-US" sz="7200" u="sng">
                <a:solidFill>
                  <a:srgbClr val="2E74B5"/>
                </a:solidFill>
                <a:latin typeface="Rockwell"/>
              </a:rPr>
              <a:t>K</a:t>
            </a:r>
          </a:p>
          <a:p>
            <a:pPr algn="ctr"/>
            <a:r>
              <a:rPr lang="en-US" sz="6600" u="sng">
                <a:solidFill>
                  <a:srgbClr val="FF0000"/>
                </a:solidFill>
                <a:latin typeface="Rockwell"/>
              </a:rPr>
              <a:t>R</a:t>
            </a:r>
            <a:r>
              <a:rPr lang="en-US" sz="6600">
                <a:solidFill>
                  <a:srgbClr val="FF0000"/>
                </a:solidFill>
                <a:latin typeface="Rockwell"/>
              </a:rPr>
              <a:t>espect</a:t>
            </a:r>
          </a:p>
          <a:p>
            <a:pPr algn="ctr"/>
            <a:r>
              <a:rPr lang="en-US" sz="6600" u="sng">
                <a:solidFill>
                  <a:srgbClr val="FFC000"/>
                </a:solidFill>
                <a:latin typeface="Rockwell"/>
              </a:rPr>
              <a:t>O</a:t>
            </a:r>
            <a:r>
              <a:rPr lang="en-US" sz="6600">
                <a:solidFill>
                  <a:srgbClr val="FFC000"/>
                </a:solidFill>
                <a:latin typeface="Rockwell"/>
              </a:rPr>
              <a:t>penness</a:t>
            </a:r>
          </a:p>
          <a:p>
            <a:pPr algn="ctr"/>
            <a:r>
              <a:rPr lang="en-US" sz="6600" u="sng">
                <a:solidFill>
                  <a:srgbClr val="70AD47"/>
                </a:solidFill>
                <a:latin typeface="Rockwell"/>
              </a:rPr>
              <a:t>C</a:t>
            </a:r>
            <a:r>
              <a:rPr lang="en-US" sz="6600">
                <a:solidFill>
                  <a:srgbClr val="70AD47"/>
                </a:solidFill>
                <a:latin typeface="Rockwell"/>
              </a:rPr>
              <a:t>onfidentiality</a:t>
            </a:r>
          </a:p>
          <a:p>
            <a:pPr algn="ctr"/>
            <a:r>
              <a:rPr lang="en-US" sz="6600" u="sng">
                <a:solidFill>
                  <a:srgbClr val="2E74B5"/>
                </a:solidFill>
                <a:latin typeface="Rockwell"/>
              </a:rPr>
              <a:t>K</a:t>
            </a:r>
            <a:r>
              <a:rPr lang="en-US" sz="6600">
                <a:solidFill>
                  <a:srgbClr val="2E74B5"/>
                </a:solidFill>
                <a:latin typeface="Rockwell"/>
              </a:rPr>
              <a:t>indness</a:t>
            </a:r>
          </a:p>
        </p:txBody>
      </p:sp>
    </p:spTree>
    <p:extLst>
      <p:ext uri="{BB962C8B-B14F-4D97-AF65-F5344CB8AC3E}">
        <p14:creationId xmlns:p14="http://schemas.microsoft.com/office/powerpoint/2010/main" val="2867711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D9AA553E-DF26-4ABC-B7D2-C981C865F6F4}"/>
              </a:ext>
            </a:extLst>
          </p:cNvPr>
          <p:cNvSpPr txBox="1">
            <a:spLocks/>
          </p:cNvSpPr>
          <p:nvPr/>
        </p:nvSpPr>
        <p:spPr>
          <a:xfrm>
            <a:off x="1826735" y="234497"/>
            <a:ext cx="8538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What are you going to learn about?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40744C8-5C57-415F-BF9E-AB1B10548927}"/>
              </a:ext>
            </a:extLst>
          </p:cNvPr>
          <p:cNvSpPr txBox="1">
            <a:spLocks/>
          </p:cNvSpPr>
          <p:nvPr/>
        </p:nvSpPr>
        <p:spPr>
          <a:xfrm>
            <a:off x="1977771" y="2240606"/>
            <a:ext cx="8236458" cy="305727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/>
                <a:cs typeface="Arial"/>
              </a:rPr>
              <a:t>What is suitable technology for your age</a:t>
            </a:r>
            <a:r>
              <a:rPr lang="en-GB" b="1">
                <a:solidFill>
                  <a:srgbClr val="4472C4"/>
                </a:solidFill>
                <a:latin typeface="Century Gothic"/>
                <a:cs typeface="Arial"/>
              </a:rPr>
              <a:t>.</a:t>
            </a:r>
            <a:endParaRPr kumimoji="0" lang="en-GB" sz="2800" b="1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Arial" panose="020B0604020202020204" pitchFamily="34" charset="0"/>
            </a:endParaRPr>
          </a:p>
          <a:p>
            <a:pPr marL="228600" marR="0" lvl="0" indent="-22860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/>
                <a:cs typeface="Arial"/>
              </a:rPr>
              <a:t>How to keep yourself safe online</a:t>
            </a:r>
            <a:r>
              <a:rPr lang="en-GB" b="1">
                <a:solidFill>
                  <a:srgbClr val="4472C4"/>
                </a:solidFill>
                <a:latin typeface="Century Gothic"/>
                <a:cs typeface="Arial"/>
              </a:rPr>
              <a:t>.</a:t>
            </a:r>
            <a:endParaRPr lang="en-GB" sz="2800" b="1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228600" marR="0" lvl="0" indent="-22860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/>
                <a:cs typeface="Arial"/>
              </a:rPr>
              <a:t>Cyberbullying and the impact of being hurtful online</a:t>
            </a:r>
            <a:r>
              <a:rPr lang="en-GB" b="1">
                <a:solidFill>
                  <a:srgbClr val="4472C4"/>
                </a:solidFill>
                <a:latin typeface="Century Gothic"/>
                <a:cs typeface="Arial"/>
              </a:rPr>
              <a:t>.</a:t>
            </a:r>
            <a:endParaRPr lang="en-GB" sz="2800" b="1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228600" marR="0" lvl="0" indent="-22860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sz="2800" b="1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31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F37ED734-FD26-4CD5-994B-6F02C2ACF4B2}"/>
              </a:ext>
            </a:extLst>
          </p:cNvPr>
          <p:cNvSpPr txBox="1">
            <a:spLocks/>
          </p:cNvSpPr>
          <p:nvPr/>
        </p:nvSpPr>
        <p:spPr>
          <a:xfrm>
            <a:off x="1826735" y="201840"/>
            <a:ext cx="8538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How to be safe online</a:t>
            </a: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8168531A-CB88-4194-B93D-C66E722DC58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912" y="1527403"/>
            <a:ext cx="7712176" cy="481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84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67CB6BD-452A-4F9D-A37F-72689103F765}"/>
              </a:ext>
            </a:extLst>
          </p:cNvPr>
          <p:cNvSpPr txBox="1">
            <a:spLocks/>
          </p:cNvSpPr>
          <p:nvPr/>
        </p:nvSpPr>
        <p:spPr>
          <a:xfrm>
            <a:off x="1358324" y="269577"/>
            <a:ext cx="866666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How many of you have used a mobile phone/laptop/tablet?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EF1FAC-4A95-4F87-9C09-524D0ABA33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98" r="12962"/>
          <a:stretch/>
        </p:blipFill>
        <p:spPr bwMode="auto">
          <a:xfrm>
            <a:off x="1368890" y="4297846"/>
            <a:ext cx="1341501" cy="14060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53E3337-30FD-44E0-B336-B45CF2C39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016" y="1815995"/>
            <a:ext cx="1293812" cy="1293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3DA6E11-B9EC-4ABD-A20E-80CA1B8555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828" y="2708242"/>
            <a:ext cx="1417638" cy="141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B62A549-1411-44F6-8D8F-533266B63F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1549" y="1638410"/>
            <a:ext cx="1477963" cy="147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EC8E20D-D8A8-46C1-808B-7E74D86EDC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7912" y="5084250"/>
            <a:ext cx="1649413" cy="1649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Picture 14" descr="Image result for homework logo">
            <a:hlinkClick r:id="rId7"/>
            <a:extLst>
              <a:ext uri="{FF2B5EF4-FFF2-40B4-BE49-F238E27FC236}">
                <a16:creationId xmlns:a16="http://schemas.microsoft.com/office/drawing/2014/main" id="{6B6689F4-C54E-4DF7-91F3-D6ABCE21F1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08230">
            <a:off x="6586185" y="3111095"/>
            <a:ext cx="2298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6" descr="Image result for iphone camera logo">
            <a:hlinkClick r:id="rId9"/>
            <a:extLst>
              <a:ext uri="{FF2B5EF4-FFF2-40B4-BE49-F238E27FC236}">
                <a16:creationId xmlns:a16="http://schemas.microsoft.com/office/drawing/2014/main" id="{52B94FF4-2A8F-4E15-9CDD-A2EFA4ABC1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1" t="5029" r="6770" b="6651"/>
          <a:stretch/>
        </p:blipFill>
        <p:spPr bwMode="auto">
          <a:xfrm>
            <a:off x="603785" y="1764509"/>
            <a:ext cx="1509077" cy="1653346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8" descr="Image result for music logo">
            <a:hlinkClick r:id="rId11"/>
            <a:extLst>
              <a:ext uri="{FF2B5EF4-FFF2-40B4-BE49-F238E27FC236}">
                <a16:creationId xmlns:a16="http://schemas.microsoft.com/office/drawing/2014/main" id="{CA07191C-605E-4E2C-97C2-4AB7919C7A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7647" y="4567455"/>
            <a:ext cx="1341501" cy="1341501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Content Placeholder 12" descr="Image result for gaming logo">
            <a:hlinkClick r:id="rId13"/>
            <a:extLst>
              <a:ext uri="{FF2B5EF4-FFF2-40B4-BE49-F238E27FC236}">
                <a16:creationId xmlns:a16="http://schemas.microsoft.com/office/drawing/2014/main" id="{7403945F-BCB4-4C0F-A1A8-5DA16F438E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1176" y="3741628"/>
            <a:ext cx="2004305" cy="2004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8334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0921C8CC-F399-49CC-9840-81F5A04A9F7E}"/>
              </a:ext>
            </a:extLst>
          </p:cNvPr>
          <p:cNvSpPr txBox="1">
            <a:spLocks/>
          </p:cNvSpPr>
          <p:nvPr/>
        </p:nvSpPr>
        <p:spPr>
          <a:xfrm>
            <a:off x="1948213" y="-203254"/>
            <a:ext cx="8538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/>
                <a:ea typeface="+mj-ea"/>
                <a:cs typeface="Arial"/>
              </a:rPr>
              <a:t>What can you look at on the internet?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87F692-FEFD-41CE-9494-609D9001A33E}"/>
              </a:ext>
            </a:extLst>
          </p:cNvPr>
          <p:cNvSpPr txBox="1">
            <a:spLocks/>
          </p:cNvSpPr>
          <p:nvPr/>
        </p:nvSpPr>
        <p:spPr>
          <a:xfrm>
            <a:off x="612282" y="1201528"/>
            <a:ext cx="11299371" cy="1118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Arial" panose="020B0604020202020204" pitchFamily="34" charset="0"/>
              </a:rPr>
              <a:t>The internet is an inspiring and positive place when used safely!</a:t>
            </a:r>
          </a:p>
        </p:txBody>
      </p:sp>
      <p:pic>
        <p:nvPicPr>
          <p:cNvPr id="5" name="Picture 4" descr="Image result for pokemon go logo">
            <a:hlinkClick r:id="rId2"/>
            <a:extLst>
              <a:ext uri="{FF2B5EF4-FFF2-40B4-BE49-F238E27FC236}">
                <a16:creationId xmlns:a16="http://schemas.microsoft.com/office/drawing/2014/main" id="{BF115066-A654-462F-AB6A-C38EDDB035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67" t="17738" r="30728" b="14398"/>
          <a:stretch>
            <a:fillRect/>
          </a:stretch>
        </p:blipFill>
        <p:spPr bwMode="auto">
          <a:xfrm>
            <a:off x="8651944" y="5484617"/>
            <a:ext cx="924718" cy="966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495D05D5-409A-414B-B446-2CBE82D491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7781" y="5485404"/>
            <a:ext cx="1295658" cy="1298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976EAA-AEC0-4454-8623-5C3F3F691A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2168" y="5485255"/>
            <a:ext cx="1100138" cy="72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8702EDE-1C8E-4877-8549-71D43EBDFE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0572" y="4265990"/>
            <a:ext cx="1671637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644EEBC-CC20-41AD-A525-B7B6302A740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195" y="5068433"/>
            <a:ext cx="1990725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7">
            <a:extLst>
              <a:ext uri="{FF2B5EF4-FFF2-40B4-BE49-F238E27FC236}">
                <a16:creationId xmlns:a16="http://schemas.microsoft.com/office/drawing/2014/main" id="{54597498-402C-4D86-A07A-A07D8D29A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009" y="2363888"/>
            <a:ext cx="1714500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" name="Picture 10">
            <a:extLst>
              <a:ext uri="{FF2B5EF4-FFF2-40B4-BE49-F238E27FC236}">
                <a16:creationId xmlns:a16="http://schemas.microsoft.com/office/drawing/2014/main" id="{63C28711-AE87-4FDD-8C07-0E3D76457E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2982" y="4264582"/>
            <a:ext cx="1169746" cy="689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F788F5E-8599-47C9-AF8B-D952972D53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289" y="2121082"/>
            <a:ext cx="1187513" cy="1537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Picture 36" descr="nick jr">
            <a:extLst>
              <a:ext uri="{FF2B5EF4-FFF2-40B4-BE49-F238E27FC236}">
                <a16:creationId xmlns:a16="http://schemas.microsoft.com/office/drawing/2014/main" id="{4186D419-AB2E-4407-A351-91A313591D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9590" y="1951855"/>
            <a:ext cx="1666875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8">
            <a:extLst>
              <a:ext uri="{FF2B5EF4-FFF2-40B4-BE49-F238E27FC236}">
                <a16:creationId xmlns:a16="http://schemas.microsoft.com/office/drawing/2014/main" id="{8DD06B09-4B2F-4023-AFE6-278628EA62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003" y="4244062"/>
            <a:ext cx="1872386" cy="727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1EB27FB-49AB-4912-A933-BA042199F410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9617" y="3118936"/>
            <a:ext cx="1348975" cy="758798"/>
          </a:xfrm>
          <a:prstGeom prst="rect">
            <a:avLst/>
          </a:prstGeom>
        </p:spPr>
      </p:pic>
      <p:pic>
        <p:nvPicPr>
          <p:cNvPr id="17" name="Picture 5" descr="Logo&#10;&#10;Description automatically generated">
            <a:extLst>
              <a:ext uri="{FF2B5EF4-FFF2-40B4-BE49-F238E27FC236}">
                <a16:creationId xmlns:a16="http://schemas.microsoft.com/office/drawing/2014/main" id="{1EC430B7-D7D6-455C-BF8C-99BBE9176DB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406582" y="2775165"/>
            <a:ext cx="970676" cy="949703"/>
          </a:xfrm>
          <a:prstGeom prst="rect">
            <a:avLst/>
          </a:prstGeom>
        </p:spPr>
      </p:pic>
      <p:pic>
        <p:nvPicPr>
          <p:cNvPr id="18" name="Picture 6" descr="Logo&#10;&#10;Description automatically generated">
            <a:extLst>
              <a:ext uri="{FF2B5EF4-FFF2-40B4-BE49-F238E27FC236}">
                <a16:creationId xmlns:a16="http://schemas.microsoft.com/office/drawing/2014/main" id="{E4585E49-DBF5-4958-9FB3-A07D5236DDED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581539" y="3896248"/>
            <a:ext cx="922965" cy="1004845"/>
          </a:xfrm>
          <a:prstGeom prst="rect">
            <a:avLst/>
          </a:prstGeom>
        </p:spPr>
      </p:pic>
      <p:pic>
        <p:nvPicPr>
          <p:cNvPr id="19" name="Picture 7" descr="Logo&#10;&#10;Description automatically generated">
            <a:extLst>
              <a:ext uri="{FF2B5EF4-FFF2-40B4-BE49-F238E27FC236}">
                <a16:creationId xmlns:a16="http://schemas.microsoft.com/office/drawing/2014/main" id="{4447AB88-980F-4337-9473-8BF626AC992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433866" y="2118526"/>
            <a:ext cx="1031584" cy="1010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591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">
            <a:extLst>
              <a:ext uri="{FF2B5EF4-FFF2-40B4-BE49-F238E27FC236}">
                <a16:creationId xmlns:a16="http://schemas.microsoft.com/office/drawing/2014/main" id="{A4772649-41C0-4458-BFB0-6F4480987B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540" y="2118710"/>
            <a:ext cx="1068501" cy="1068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" name="Picture 5">
            <a:extLst>
              <a:ext uri="{FF2B5EF4-FFF2-40B4-BE49-F238E27FC236}">
                <a16:creationId xmlns:a16="http://schemas.microsoft.com/office/drawing/2014/main" id="{4AB1CAAC-6EB3-4602-8953-39A255292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005" y="2077667"/>
            <a:ext cx="1150590" cy="1150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4185FD2-A363-4D7F-A7AD-0396C6E458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064" y="5222240"/>
            <a:ext cx="1795188" cy="1122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4D44E1C-1980-45E1-A850-24A4A3CDB0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9192" y="1996192"/>
            <a:ext cx="1244789" cy="1526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148F88C-157B-40E3-9902-0E5CC0A7FB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6429" y="3666307"/>
            <a:ext cx="1211146" cy="1211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FA3802D-315E-460E-B1A5-FA6678BA99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5850" y="2077667"/>
            <a:ext cx="1211146" cy="1211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" name="Picture 20" descr="Related image">
            <a:hlinkClick r:id="rId8"/>
            <a:extLst>
              <a:ext uri="{FF2B5EF4-FFF2-40B4-BE49-F238E27FC236}">
                <a16:creationId xmlns:a16="http://schemas.microsoft.com/office/drawing/2014/main" id="{A252043A-83CA-4423-972E-CC3D147827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12" t="9966" r="30589" b="11595"/>
          <a:stretch>
            <a:fillRect/>
          </a:stretch>
        </p:blipFill>
        <p:spPr bwMode="auto">
          <a:xfrm>
            <a:off x="2771161" y="3429000"/>
            <a:ext cx="1068501" cy="1006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380A608-6434-4B59-B251-496B23B9CB2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9827" y="5166478"/>
            <a:ext cx="1254125" cy="125412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5287032-4CFD-4EE0-850E-7F4F9BD8F07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3538" y="4763549"/>
            <a:ext cx="1443803" cy="144380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10CB71E-27D1-4CB3-93E2-C7590554059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784" y="3762185"/>
            <a:ext cx="1606432" cy="903618"/>
          </a:xfrm>
          <a:prstGeom prst="rect">
            <a:avLst/>
          </a:prstGeom>
        </p:spPr>
      </p:pic>
      <p:sp>
        <p:nvSpPr>
          <p:cNvPr id="31" name="Title 1">
            <a:extLst>
              <a:ext uri="{FF2B5EF4-FFF2-40B4-BE49-F238E27FC236}">
                <a16:creationId xmlns:a16="http://schemas.microsoft.com/office/drawing/2014/main" id="{28D79D2A-AEA4-474E-B79F-9BAA33D22297}"/>
              </a:ext>
            </a:extLst>
          </p:cNvPr>
          <p:cNvSpPr txBox="1">
            <a:spLocks/>
          </p:cNvSpPr>
          <p:nvPr/>
        </p:nvSpPr>
        <p:spPr>
          <a:xfrm>
            <a:off x="1956910" y="285866"/>
            <a:ext cx="8538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But what shouldn’t you be looking at?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E760638-5139-A0A9-B315-36C61CC888F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827969" y="4943161"/>
            <a:ext cx="1254125" cy="125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322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>
            <a:extLst>
              <a:ext uri="{FF2B5EF4-FFF2-40B4-BE49-F238E27FC236}">
                <a16:creationId xmlns:a16="http://schemas.microsoft.com/office/drawing/2014/main" id="{E454612A-A1DC-4306-9937-D63AD97AF2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8302" y="1609159"/>
            <a:ext cx="8986674" cy="3639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1440" tIns="45720" rIns="91440" bIns="45720" anchor="t"/>
          <a:lstStyle>
            <a:lvl1pPr marL="171450" indent="-168275">
              <a:tabLst>
                <a:tab pos="171450" algn="l"/>
                <a:tab pos="619125" algn="l"/>
                <a:tab pos="1068388" algn="l"/>
                <a:tab pos="1517650" algn="l"/>
                <a:tab pos="1966913" algn="l"/>
                <a:tab pos="2416175" algn="l"/>
                <a:tab pos="2865438" algn="l"/>
                <a:tab pos="3314700" algn="l"/>
                <a:tab pos="3763963" algn="l"/>
                <a:tab pos="4213225" algn="l"/>
                <a:tab pos="4662488" algn="l"/>
                <a:tab pos="5111750" algn="l"/>
                <a:tab pos="5561013" algn="l"/>
                <a:tab pos="6010275" algn="l"/>
                <a:tab pos="6459538" algn="l"/>
                <a:tab pos="6908800" algn="l"/>
                <a:tab pos="7358063" algn="l"/>
                <a:tab pos="7807325" algn="l"/>
                <a:tab pos="8256588" algn="l"/>
                <a:tab pos="8705850" algn="l"/>
                <a:tab pos="91551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171450" algn="l"/>
                <a:tab pos="619125" algn="l"/>
                <a:tab pos="1068388" algn="l"/>
                <a:tab pos="1517650" algn="l"/>
                <a:tab pos="1966913" algn="l"/>
                <a:tab pos="2416175" algn="l"/>
                <a:tab pos="2865438" algn="l"/>
                <a:tab pos="3314700" algn="l"/>
                <a:tab pos="3763963" algn="l"/>
                <a:tab pos="4213225" algn="l"/>
                <a:tab pos="4662488" algn="l"/>
                <a:tab pos="5111750" algn="l"/>
                <a:tab pos="5561013" algn="l"/>
                <a:tab pos="6010275" algn="l"/>
                <a:tab pos="6459538" algn="l"/>
                <a:tab pos="6908800" algn="l"/>
                <a:tab pos="7358063" algn="l"/>
                <a:tab pos="7807325" algn="l"/>
                <a:tab pos="8256588" algn="l"/>
                <a:tab pos="8705850" algn="l"/>
                <a:tab pos="91551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171450" algn="l"/>
                <a:tab pos="619125" algn="l"/>
                <a:tab pos="1068388" algn="l"/>
                <a:tab pos="1517650" algn="l"/>
                <a:tab pos="1966913" algn="l"/>
                <a:tab pos="2416175" algn="l"/>
                <a:tab pos="2865438" algn="l"/>
                <a:tab pos="3314700" algn="l"/>
                <a:tab pos="3763963" algn="l"/>
                <a:tab pos="4213225" algn="l"/>
                <a:tab pos="4662488" algn="l"/>
                <a:tab pos="5111750" algn="l"/>
                <a:tab pos="5561013" algn="l"/>
                <a:tab pos="6010275" algn="l"/>
                <a:tab pos="6459538" algn="l"/>
                <a:tab pos="6908800" algn="l"/>
                <a:tab pos="7358063" algn="l"/>
                <a:tab pos="7807325" algn="l"/>
                <a:tab pos="8256588" algn="l"/>
                <a:tab pos="8705850" algn="l"/>
                <a:tab pos="91551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171450" algn="l"/>
                <a:tab pos="619125" algn="l"/>
                <a:tab pos="1068388" algn="l"/>
                <a:tab pos="1517650" algn="l"/>
                <a:tab pos="1966913" algn="l"/>
                <a:tab pos="2416175" algn="l"/>
                <a:tab pos="2865438" algn="l"/>
                <a:tab pos="3314700" algn="l"/>
                <a:tab pos="3763963" algn="l"/>
                <a:tab pos="4213225" algn="l"/>
                <a:tab pos="4662488" algn="l"/>
                <a:tab pos="5111750" algn="l"/>
                <a:tab pos="5561013" algn="l"/>
                <a:tab pos="6010275" algn="l"/>
                <a:tab pos="6459538" algn="l"/>
                <a:tab pos="6908800" algn="l"/>
                <a:tab pos="7358063" algn="l"/>
                <a:tab pos="7807325" algn="l"/>
                <a:tab pos="8256588" algn="l"/>
                <a:tab pos="8705850" algn="l"/>
                <a:tab pos="91551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171450" algn="l"/>
                <a:tab pos="619125" algn="l"/>
                <a:tab pos="1068388" algn="l"/>
                <a:tab pos="1517650" algn="l"/>
                <a:tab pos="1966913" algn="l"/>
                <a:tab pos="2416175" algn="l"/>
                <a:tab pos="2865438" algn="l"/>
                <a:tab pos="3314700" algn="l"/>
                <a:tab pos="3763963" algn="l"/>
                <a:tab pos="4213225" algn="l"/>
                <a:tab pos="4662488" algn="l"/>
                <a:tab pos="5111750" algn="l"/>
                <a:tab pos="5561013" algn="l"/>
                <a:tab pos="6010275" algn="l"/>
                <a:tab pos="6459538" algn="l"/>
                <a:tab pos="6908800" algn="l"/>
                <a:tab pos="7358063" algn="l"/>
                <a:tab pos="7807325" algn="l"/>
                <a:tab pos="8256588" algn="l"/>
                <a:tab pos="8705850" algn="l"/>
                <a:tab pos="91551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71450" algn="l"/>
                <a:tab pos="619125" algn="l"/>
                <a:tab pos="1068388" algn="l"/>
                <a:tab pos="1517650" algn="l"/>
                <a:tab pos="1966913" algn="l"/>
                <a:tab pos="2416175" algn="l"/>
                <a:tab pos="2865438" algn="l"/>
                <a:tab pos="3314700" algn="l"/>
                <a:tab pos="3763963" algn="l"/>
                <a:tab pos="4213225" algn="l"/>
                <a:tab pos="4662488" algn="l"/>
                <a:tab pos="5111750" algn="l"/>
                <a:tab pos="5561013" algn="l"/>
                <a:tab pos="6010275" algn="l"/>
                <a:tab pos="6459538" algn="l"/>
                <a:tab pos="6908800" algn="l"/>
                <a:tab pos="7358063" algn="l"/>
                <a:tab pos="7807325" algn="l"/>
                <a:tab pos="8256588" algn="l"/>
                <a:tab pos="8705850" algn="l"/>
                <a:tab pos="91551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71450" algn="l"/>
                <a:tab pos="619125" algn="l"/>
                <a:tab pos="1068388" algn="l"/>
                <a:tab pos="1517650" algn="l"/>
                <a:tab pos="1966913" algn="l"/>
                <a:tab pos="2416175" algn="l"/>
                <a:tab pos="2865438" algn="l"/>
                <a:tab pos="3314700" algn="l"/>
                <a:tab pos="3763963" algn="l"/>
                <a:tab pos="4213225" algn="l"/>
                <a:tab pos="4662488" algn="l"/>
                <a:tab pos="5111750" algn="l"/>
                <a:tab pos="5561013" algn="l"/>
                <a:tab pos="6010275" algn="l"/>
                <a:tab pos="6459538" algn="l"/>
                <a:tab pos="6908800" algn="l"/>
                <a:tab pos="7358063" algn="l"/>
                <a:tab pos="7807325" algn="l"/>
                <a:tab pos="8256588" algn="l"/>
                <a:tab pos="8705850" algn="l"/>
                <a:tab pos="91551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71450" algn="l"/>
                <a:tab pos="619125" algn="l"/>
                <a:tab pos="1068388" algn="l"/>
                <a:tab pos="1517650" algn="l"/>
                <a:tab pos="1966913" algn="l"/>
                <a:tab pos="2416175" algn="l"/>
                <a:tab pos="2865438" algn="l"/>
                <a:tab pos="3314700" algn="l"/>
                <a:tab pos="3763963" algn="l"/>
                <a:tab pos="4213225" algn="l"/>
                <a:tab pos="4662488" algn="l"/>
                <a:tab pos="5111750" algn="l"/>
                <a:tab pos="5561013" algn="l"/>
                <a:tab pos="6010275" algn="l"/>
                <a:tab pos="6459538" algn="l"/>
                <a:tab pos="6908800" algn="l"/>
                <a:tab pos="7358063" algn="l"/>
                <a:tab pos="7807325" algn="l"/>
                <a:tab pos="8256588" algn="l"/>
                <a:tab pos="8705850" algn="l"/>
                <a:tab pos="91551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171450" algn="l"/>
                <a:tab pos="619125" algn="l"/>
                <a:tab pos="1068388" algn="l"/>
                <a:tab pos="1517650" algn="l"/>
                <a:tab pos="1966913" algn="l"/>
                <a:tab pos="2416175" algn="l"/>
                <a:tab pos="2865438" algn="l"/>
                <a:tab pos="3314700" algn="l"/>
                <a:tab pos="3763963" algn="l"/>
                <a:tab pos="4213225" algn="l"/>
                <a:tab pos="4662488" algn="l"/>
                <a:tab pos="5111750" algn="l"/>
                <a:tab pos="5561013" algn="l"/>
                <a:tab pos="6010275" algn="l"/>
                <a:tab pos="6459538" algn="l"/>
                <a:tab pos="6908800" algn="l"/>
                <a:tab pos="7358063" algn="l"/>
                <a:tab pos="7807325" algn="l"/>
                <a:tab pos="8256588" algn="l"/>
                <a:tab pos="8705850" algn="l"/>
                <a:tab pos="91551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0000"/>
              </a:lnSpc>
              <a:spcBef>
                <a:spcPts val="750"/>
              </a:spcBef>
            </a:pPr>
            <a:r>
              <a:rPr lang="en-GB" altLang="en-US" sz="2800">
                <a:solidFill>
                  <a:schemeClr val="accent1"/>
                </a:solidFill>
                <a:latin typeface="Century Gothic"/>
                <a:ea typeface="Microsoft YaHei"/>
              </a:rPr>
              <a:t>Name: Claire Jackson</a:t>
            </a:r>
          </a:p>
          <a:p>
            <a:pPr>
              <a:lnSpc>
                <a:spcPct val="90000"/>
              </a:lnSpc>
              <a:spcBef>
                <a:spcPts val="750"/>
              </a:spcBef>
            </a:pPr>
            <a:r>
              <a:rPr lang="en-GB" altLang="en-US" sz="2800">
                <a:solidFill>
                  <a:schemeClr val="accent1"/>
                </a:solidFill>
                <a:latin typeface="Century Gothic"/>
                <a:ea typeface="Microsoft YaHei"/>
              </a:rPr>
              <a:t>DOB/Age: 01/09/2015 8 years old</a:t>
            </a:r>
          </a:p>
          <a:p>
            <a:pPr>
              <a:lnSpc>
                <a:spcPct val="90000"/>
              </a:lnSpc>
              <a:spcBef>
                <a:spcPts val="750"/>
              </a:spcBef>
            </a:pPr>
            <a:r>
              <a:rPr lang="en-GB" altLang="en-US" sz="2800">
                <a:solidFill>
                  <a:schemeClr val="accent1"/>
                </a:solidFill>
                <a:latin typeface="Century Gothic"/>
                <a:ea typeface="Microsoft YaHei"/>
              </a:rPr>
              <a:t>Address: 7 Bad Move Avenue</a:t>
            </a:r>
          </a:p>
          <a:p>
            <a:pPr>
              <a:lnSpc>
                <a:spcPct val="90000"/>
              </a:lnSpc>
              <a:spcBef>
                <a:spcPts val="750"/>
              </a:spcBef>
            </a:pPr>
            <a:r>
              <a:rPr lang="en-GB" altLang="en-US" sz="2800">
                <a:solidFill>
                  <a:schemeClr val="accent1"/>
                </a:solidFill>
                <a:latin typeface="Century Gothic"/>
                <a:ea typeface="Microsoft YaHei"/>
              </a:rPr>
              <a:t>Email: </a:t>
            </a:r>
            <a:r>
              <a:rPr lang="en-GB" altLang="en-US" sz="2800">
                <a:solidFill>
                  <a:schemeClr val="accent1"/>
                </a:solidFill>
                <a:latin typeface="Century Gothic"/>
                <a:ea typeface="Microsoft YaHei"/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clairej@mailme.com</a:t>
            </a:r>
          </a:p>
          <a:p>
            <a:pPr>
              <a:lnSpc>
                <a:spcPct val="90000"/>
              </a:lnSpc>
              <a:spcBef>
                <a:spcPts val="750"/>
              </a:spcBef>
            </a:pPr>
            <a:r>
              <a:rPr lang="en-GB" altLang="en-US" sz="2800">
                <a:solidFill>
                  <a:schemeClr val="accent1"/>
                </a:solidFill>
                <a:latin typeface="Century Gothic"/>
                <a:ea typeface="Microsoft YaHei"/>
              </a:rPr>
              <a:t>Tel: 07223314510</a:t>
            </a:r>
          </a:p>
          <a:p>
            <a:pPr>
              <a:lnSpc>
                <a:spcPct val="90000"/>
              </a:lnSpc>
              <a:spcBef>
                <a:spcPts val="750"/>
              </a:spcBef>
            </a:pPr>
            <a:r>
              <a:rPr lang="en-GB" altLang="en-US" sz="2800">
                <a:solidFill>
                  <a:schemeClr val="accent1"/>
                </a:solidFill>
                <a:latin typeface="Century Gothic"/>
                <a:ea typeface="Microsoft YaHei"/>
              </a:rPr>
              <a:t>“I love going to the park by my house with my friends on a Tuesday after school.”</a:t>
            </a:r>
          </a:p>
          <a:p>
            <a:pPr>
              <a:lnSpc>
                <a:spcPct val="90000"/>
              </a:lnSpc>
              <a:spcBef>
                <a:spcPts val="750"/>
              </a:spcBef>
            </a:pPr>
            <a:endParaRPr lang="en-GB" altLang="en-US" sz="21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407BEE6F-20B2-498C-B62B-DB3D58427B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18" t="883" r="6496" b="56039"/>
          <a:stretch>
            <a:fillRect/>
          </a:stretch>
        </p:blipFill>
        <p:spPr bwMode="auto">
          <a:xfrm>
            <a:off x="9411967" y="1454378"/>
            <a:ext cx="2573721" cy="36396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50418" t="883" r="6496" b="56039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Text Box 1">
            <a:extLst>
              <a:ext uri="{FF2B5EF4-FFF2-40B4-BE49-F238E27FC236}">
                <a16:creationId xmlns:a16="http://schemas.microsoft.com/office/drawing/2014/main" id="{1D588931-98AC-4DD1-89A7-A55A28A08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8556" y="231095"/>
            <a:ext cx="7354887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0000"/>
              </a:lnSpc>
            </a:pPr>
            <a:r>
              <a:rPr lang="en-GB" altLang="en-US" sz="3300" b="1">
                <a:solidFill>
                  <a:srgbClr val="000000"/>
                </a:solidFill>
                <a:latin typeface="Century Gothic" panose="020B0502020202020204" pitchFamily="34" charset="0"/>
              </a:rPr>
              <a:t>	</a:t>
            </a:r>
            <a:r>
              <a:rPr lang="en-GB" altLang="en-US" sz="3300" b="1">
                <a:solidFill>
                  <a:srgbClr val="4472C4"/>
                </a:solidFill>
                <a:latin typeface="Century Gothic" panose="020B0502020202020204" pitchFamily="34" charset="0"/>
              </a:rPr>
              <a:t>	DO’s and  DON’Ts  with profiles</a:t>
            </a: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A5197312-107F-4A19-A186-835BB35FAC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930" y="187553"/>
            <a:ext cx="1265237" cy="126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9877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82D073A8-9F54-46B2-84DD-07680F76FB33}"/>
              </a:ext>
            </a:extLst>
          </p:cNvPr>
          <p:cNvSpPr txBox="1">
            <a:spLocks/>
          </p:cNvSpPr>
          <p:nvPr/>
        </p:nvSpPr>
        <p:spPr>
          <a:xfrm>
            <a:off x="1268451" y="2132214"/>
            <a:ext cx="5941989" cy="25935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entury Gothic" panose="020B0502020202020204" pitchFamily="34" charset="0"/>
              </a:rPr>
              <a:t>Name; Jacks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entury Gothic" panose="020B0502020202020204" pitchFamily="34" charset="0"/>
              </a:rPr>
              <a:t>“I enjoy hanging out with my friends and watching Harry Potter”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entury Gothic" panose="020B0502020202020204" pitchFamily="34" charset="0"/>
              </a:rPr>
              <a:t>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B683BC46-18D1-4086-A55E-734C993B7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18" t="7857" r="19479"/>
          <a:stretch>
            <a:fillRect/>
          </a:stretch>
        </p:blipFill>
        <p:spPr bwMode="auto">
          <a:xfrm>
            <a:off x="7210440" y="1898436"/>
            <a:ext cx="3245599" cy="3061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19418" t="7857" r="19479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Text Box 1">
            <a:extLst>
              <a:ext uri="{FF2B5EF4-FFF2-40B4-BE49-F238E27FC236}">
                <a16:creationId xmlns:a16="http://schemas.microsoft.com/office/drawing/2014/main" id="{F415FCBC-FB7F-424B-BE2E-63DBE1C1C9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5885" y="83921"/>
            <a:ext cx="8500230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90000"/>
              </a:lnSpc>
            </a:pPr>
            <a:r>
              <a:rPr lang="en-GB" altLang="en-US" sz="3300" b="1">
                <a:solidFill>
                  <a:schemeClr val="accent1"/>
                </a:solidFill>
                <a:latin typeface="Century Gothic" panose="020B0502020202020204" pitchFamily="34" charset="0"/>
              </a:rPr>
              <a:t>	This is what your profile should look like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D24F080-293A-4C60-88B4-1319742352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833" y="146957"/>
            <a:ext cx="1268078" cy="1268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367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repl"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C5FE67FC-3EF5-4538-B769-728A8DFA3545}"/>
              </a:ext>
            </a:extLst>
          </p:cNvPr>
          <p:cNvSpPr txBox="1">
            <a:spLocks/>
          </p:cNvSpPr>
          <p:nvPr/>
        </p:nvSpPr>
        <p:spPr>
          <a:xfrm>
            <a:off x="1826734" y="89017"/>
            <a:ext cx="8538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entury Gothic"/>
                <a:cs typeface="Arial"/>
              </a:rPr>
              <a:t>How old </a:t>
            </a:r>
            <a:r>
              <a:rPr lang="en-GB" b="1">
                <a:solidFill>
                  <a:schemeClr val="accent1"/>
                </a:solidFill>
                <a:latin typeface="Century Gothic"/>
                <a:cs typeface="Arial"/>
              </a:rPr>
              <a:t>should you be to </a:t>
            </a: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entury Gothic"/>
                <a:cs typeface="Arial"/>
              </a:rPr>
              <a:t>use social media?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245059-7D41-4EC2-B140-384373990C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7930" y="2835869"/>
            <a:ext cx="1240527" cy="12405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A1646FC-8DD3-4F02-808B-8EC249D8C0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013" t="11973" r="12434" b="12434"/>
          <a:stretch/>
        </p:blipFill>
        <p:spPr>
          <a:xfrm>
            <a:off x="5053757" y="2835869"/>
            <a:ext cx="1207031" cy="1240527"/>
          </a:xfrm>
          <a:prstGeom prst="rect">
            <a:avLst/>
          </a:prstGeom>
          <a:effectLst>
            <a:softEdge rad="1397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1F103E-8813-49EA-9435-0D2C7A0A2C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7318" y="2835869"/>
            <a:ext cx="1240527" cy="1240527"/>
          </a:xfrm>
          <a:prstGeom prst="rect">
            <a:avLst/>
          </a:prstGeom>
          <a:effectLst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636D5C-FB51-4390-8BD0-5D08F2FB634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7479" r="17986" b="38148"/>
          <a:stretch/>
        </p:blipFill>
        <p:spPr>
          <a:xfrm>
            <a:off x="9455173" y="2816428"/>
            <a:ext cx="1288590" cy="124052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EB17D77-7CC0-44EF-95E4-EB0BCD15EC8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5717" t="7337" r="25003" b="6056"/>
          <a:stretch/>
        </p:blipFill>
        <p:spPr>
          <a:xfrm>
            <a:off x="7854375" y="2841772"/>
            <a:ext cx="1260475" cy="124052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D323AF9-C3EE-4CC4-A8F5-05D7F95074A0}"/>
              </a:ext>
            </a:extLst>
          </p:cNvPr>
          <p:cNvSpPr/>
          <p:nvPr/>
        </p:nvSpPr>
        <p:spPr>
          <a:xfrm>
            <a:off x="5516851" y="1798126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0" cap="none" spc="0" normalizeH="0" baseline="0" noProof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</a:rPr>
              <a:t>13+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D5C4441-0E27-CC9B-D096-76CED3C68E4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75548" y="2858946"/>
            <a:ext cx="1240528" cy="1240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094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z1n9Jly3CQ8">
            <a:extLst>
              <a:ext uri="{FF2B5EF4-FFF2-40B4-BE49-F238E27FC236}">
                <a16:creationId xmlns:a16="http://schemas.microsoft.com/office/drawing/2014/main" id="{8627FAEC-7725-4B55-925A-88E1D426BF1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90400" y="1164639"/>
            <a:ext cx="9811199" cy="55188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30471178-834B-4BA4-91DF-F2CF60A0728C}"/>
              </a:ext>
            </a:extLst>
          </p:cNvPr>
          <p:cNvSpPr txBox="1">
            <a:spLocks/>
          </p:cNvSpPr>
          <p:nvPr/>
        </p:nvSpPr>
        <p:spPr>
          <a:xfrm>
            <a:off x="1826735" y="0"/>
            <a:ext cx="8538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NSPCC</a:t>
            </a:r>
          </a:p>
        </p:txBody>
      </p:sp>
    </p:spTree>
    <p:extLst>
      <p:ext uri="{BB962C8B-B14F-4D97-AF65-F5344CB8AC3E}">
        <p14:creationId xmlns:p14="http://schemas.microsoft.com/office/powerpoint/2010/main" val="770397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C1BDD0F4-90BA-46E9-A5E8-AC360C08F9F5}"/>
              </a:ext>
            </a:extLst>
          </p:cNvPr>
          <p:cNvSpPr txBox="1">
            <a:spLocks/>
          </p:cNvSpPr>
          <p:nvPr/>
        </p:nvSpPr>
        <p:spPr>
          <a:xfrm>
            <a:off x="1826735" y="0"/>
            <a:ext cx="8538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Cyberbullying</a:t>
            </a:r>
          </a:p>
        </p:txBody>
      </p:sp>
      <p:pic>
        <p:nvPicPr>
          <p:cNvPr id="4" name="ZqO8hdCmy88">
            <a:extLst>
              <a:ext uri="{FF2B5EF4-FFF2-40B4-BE49-F238E27FC236}">
                <a16:creationId xmlns:a16="http://schemas.microsoft.com/office/drawing/2014/main" id="{46C21671-F5C5-462F-B9B2-EAC8D976288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90400" y="1161177"/>
            <a:ext cx="9811200" cy="551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493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DFB1F75A-8080-4995-8625-2CFCA3AC5A6F}"/>
              </a:ext>
            </a:extLst>
          </p:cNvPr>
          <p:cNvSpPr txBox="1">
            <a:spLocks/>
          </p:cNvSpPr>
          <p:nvPr/>
        </p:nvSpPr>
        <p:spPr>
          <a:xfrm>
            <a:off x="1826735" y="352169"/>
            <a:ext cx="8538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How to block and report online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5DABA95-CD7A-40C0-AD2B-0A6944D1645E}"/>
              </a:ext>
            </a:extLst>
          </p:cNvPr>
          <p:cNvSpPr txBox="1">
            <a:spLocks/>
          </p:cNvSpPr>
          <p:nvPr/>
        </p:nvSpPr>
        <p:spPr>
          <a:xfrm>
            <a:off x="1253219" y="2074645"/>
            <a:ext cx="5527221" cy="414035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/>
                <a:cs typeface="Arial"/>
              </a:rPr>
              <a:t>If you or someone you know is being bullied, tell a trusted adult</a:t>
            </a:r>
            <a:r>
              <a:rPr lang="en-GB" sz="2400">
                <a:solidFill>
                  <a:srgbClr val="4472C4"/>
                </a:solidFill>
                <a:latin typeface="Century Gothic"/>
                <a:cs typeface="Arial"/>
              </a:rPr>
              <a:t>.</a:t>
            </a: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entury Gothic"/>
              <a:ea typeface="+mn-ea"/>
              <a:cs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entury Gothic"/>
              <a:ea typeface="+mn-ea"/>
              <a:cs typeface="Arial"/>
            </a:endParaRPr>
          </a:p>
          <a:p>
            <a:pPr marL="0" indent="0">
              <a:buNone/>
              <a:defRPr/>
            </a:pPr>
            <a:endParaRPr lang="en-GB" sz="2400">
              <a:solidFill>
                <a:srgbClr val="4472C4"/>
              </a:solidFill>
              <a:latin typeface="Century Gothic"/>
              <a:cs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/>
                <a:cs typeface="Arial"/>
              </a:rPr>
              <a:t>Head to Childnet.com to find out about blocking features on the apps you use</a:t>
            </a:r>
            <a:r>
              <a:rPr lang="en-GB" sz="2400">
                <a:solidFill>
                  <a:srgbClr val="4472C4"/>
                </a:solidFill>
                <a:latin typeface="Century Gothic"/>
                <a:cs typeface="Arial"/>
              </a:rPr>
              <a:t>.</a:t>
            </a:r>
            <a:endParaRPr lang="en-GB" sz="24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357D3DA-59BA-44ED-A8E4-178318358A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3143" y="1813389"/>
            <a:ext cx="2857500" cy="12763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50FAE96-9ECD-482D-9FDE-6AD4BD01AE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5006" y="4144823"/>
            <a:ext cx="3533775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05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7BF005EB-64FD-4DB8-9649-8F558436C39B}"/>
              </a:ext>
            </a:extLst>
          </p:cNvPr>
          <p:cNvSpPr txBox="1">
            <a:spLocks/>
          </p:cNvSpPr>
          <p:nvPr/>
        </p:nvSpPr>
        <p:spPr>
          <a:xfrm>
            <a:off x="797379" y="188797"/>
            <a:ext cx="1059724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Time to see if you have been listening!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76BBD2-0AB0-42DA-8CEF-39D8E77EEF3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518" y="1911941"/>
            <a:ext cx="5773134" cy="3850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216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CAFDE51B-A51D-4F32-B0AC-A57B0E13428C}"/>
              </a:ext>
            </a:extLst>
          </p:cNvPr>
          <p:cNvSpPr txBox="1">
            <a:spLocks/>
          </p:cNvSpPr>
          <p:nvPr/>
        </p:nvSpPr>
        <p:spPr>
          <a:xfrm>
            <a:off x="1747142" y="473542"/>
            <a:ext cx="8538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/>
                <a:ea typeface="+mj-ea"/>
                <a:cs typeface="Arial"/>
              </a:rPr>
              <a:t>How old do you need to be to use WhatsApp?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EDDF36-AFFD-4EC7-A85E-50AA0686D0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4366" y="2576046"/>
            <a:ext cx="4463267" cy="330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789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7553AC98-9F8F-4115-BD57-8A088E7BB0FC}"/>
              </a:ext>
            </a:extLst>
          </p:cNvPr>
          <p:cNvSpPr txBox="1">
            <a:spLocks/>
          </p:cNvSpPr>
          <p:nvPr/>
        </p:nvSpPr>
        <p:spPr>
          <a:xfrm>
            <a:off x="1826735" y="202047"/>
            <a:ext cx="8538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How can you be safe online?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D6FD3D-7718-4A53-AE3C-2E3F78771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4535" y="3058575"/>
            <a:ext cx="4175977" cy="349841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151E544-D2C7-42E1-965C-0B4E1DA845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9264" y="1309366"/>
            <a:ext cx="3738599" cy="313200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52961D6-FB54-41BE-9204-EE1E76EB6A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002" y="1309366"/>
            <a:ext cx="4175977" cy="349841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CD254F2-C153-4963-8979-C61EAB61B4C7}"/>
              </a:ext>
            </a:extLst>
          </p:cNvPr>
          <p:cNvSpPr txBox="1"/>
          <p:nvPr/>
        </p:nvSpPr>
        <p:spPr>
          <a:xfrm>
            <a:off x="681245" y="2392078"/>
            <a:ext cx="26934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entury Gothic" panose="020B0502020202020204" pitchFamily="34" charset="0"/>
              </a:rPr>
              <a:t>Check your privacy settings- Who can see your profile?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1748A9-607B-4A0D-B001-2D1B31E8B597}"/>
              </a:ext>
            </a:extLst>
          </p:cNvPr>
          <p:cNvSpPr txBox="1"/>
          <p:nvPr/>
        </p:nvSpPr>
        <p:spPr>
          <a:xfrm>
            <a:off x="8080512" y="2085948"/>
            <a:ext cx="25983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entury Gothic" panose="020B0502020202020204" pitchFamily="34" charset="0"/>
              </a:rPr>
              <a:t>Think before posting- Who will see that post in future?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F1BBB3-8EB2-4D00-82C6-2AB5B28613F3}"/>
              </a:ext>
            </a:extLst>
          </p:cNvPr>
          <p:cNvSpPr txBox="1"/>
          <p:nvPr/>
        </p:nvSpPr>
        <p:spPr>
          <a:xfrm>
            <a:off x="4771268" y="3803080"/>
            <a:ext cx="269348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entury Gothic" panose="020B0502020202020204" pitchFamily="34" charset="0"/>
              </a:rPr>
              <a:t>Don’t talk to people you don’t know! If you saw them on the street, would you say hello?</a:t>
            </a:r>
          </a:p>
        </p:txBody>
      </p:sp>
    </p:spTree>
    <p:extLst>
      <p:ext uri="{BB962C8B-B14F-4D97-AF65-F5344CB8AC3E}">
        <p14:creationId xmlns:p14="http://schemas.microsoft.com/office/powerpoint/2010/main" val="2815704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E9840FE7-692E-4031-9D9D-D17072A1E5D9}"/>
              </a:ext>
            </a:extLst>
          </p:cNvPr>
          <p:cNvSpPr txBox="1">
            <a:spLocks/>
          </p:cNvSpPr>
          <p:nvPr/>
        </p:nvSpPr>
        <p:spPr>
          <a:xfrm>
            <a:off x="1826735" y="499782"/>
            <a:ext cx="8538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What should you not put on your social media?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3B439B-284D-4F69-966E-FDA5F6443C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4842" y="3694157"/>
            <a:ext cx="1240527" cy="12405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9B72999-1C6F-4F06-A478-AE3CF23E8D7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013" t="11973" r="12434" b="12434"/>
          <a:stretch/>
        </p:blipFill>
        <p:spPr>
          <a:xfrm>
            <a:off x="5457453" y="2296873"/>
            <a:ext cx="1207031" cy="1240527"/>
          </a:xfrm>
          <a:prstGeom prst="rect">
            <a:avLst/>
          </a:prstGeom>
          <a:effectLst>
            <a:softEdge rad="1397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98ED4AC-F9A8-4520-B5EE-CDE6B3BB75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6633" y="3694156"/>
            <a:ext cx="1240527" cy="1240527"/>
          </a:xfrm>
          <a:prstGeom prst="rect">
            <a:avLst/>
          </a:prstGeom>
          <a:effectLst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FE065A-A83E-483E-BE08-4D33BF79C5F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7479" r="17986" b="38148"/>
          <a:stretch/>
        </p:blipFill>
        <p:spPr>
          <a:xfrm>
            <a:off x="5415139" y="4754098"/>
            <a:ext cx="1288590" cy="124052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C56CBFE-781D-4514-9433-6248ABF01A3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5717" t="7337" r="25003" b="6056"/>
          <a:stretch/>
        </p:blipFill>
        <p:spPr>
          <a:xfrm>
            <a:off x="8428049" y="2287348"/>
            <a:ext cx="1260475" cy="124052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F433260-1BCC-1746-E2BB-3966B680E30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24773" y="2359377"/>
            <a:ext cx="1240527" cy="1240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754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8C1FC203-BF62-446D-9ED3-066BE706BD0D}"/>
              </a:ext>
            </a:extLst>
          </p:cNvPr>
          <p:cNvSpPr txBox="1">
            <a:spLocks/>
          </p:cNvSpPr>
          <p:nvPr/>
        </p:nvSpPr>
        <p:spPr>
          <a:xfrm>
            <a:off x="4075661" y="85061"/>
            <a:ext cx="5848212" cy="930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600" b="1">
                <a:solidFill>
                  <a:srgbClr val="0070C0"/>
                </a:solidFill>
                <a:latin typeface="Century Gothic"/>
                <a:cs typeface="Calibri Light"/>
              </a:rPr>
              <a:t>Checklist</a:t>
            </a:r>
            <a:endParaRPr lang="en-GB" sz="3600">
              <a:latin typeface="Century Gothic"/>
              <a:cs typeface="Calibri Light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3CFF12D-2951-4ADD-89B5-17B4A4578944}"/>
              </a:ext>
            </a:extLst>
          </p:cNvPr>
          <p:cNvSpPr txBox="1">
            <a:spLocks/>
          </p:cNvSpPr>
          <p:nvPr/>
        </p:nvSpPr>
        <p:spPr>
          <a:xfrm>
            <a:off x="1344925" y="1021553"/>
            <a:ext cx="11309685" cy="592755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6000" b="0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/>
                <a:ea typeface="+mn-ea"/>
                <a:cs typeface="Calibri"/>
              </a:rPr>
              <a:t>Check your privacy settings</a:t>
            </a:r>
            <a:r>
              <a:rPr lang="en-GB" sz="6000">
                <a:solidFill>
                  <a:srgbClr val="0070C0"/>
                </a:solidFill>
                <a:latin typeface="Century Gothic"/>
                <a:cs typeface="Calibri"/>
              </a:rPr>
              <a:t>.</a:t>
            </a:r>
            <a:endParaRPr kumimoji="0" lang="en-GB" sz="6000" b="0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6000" b="0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6000" b="0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/>
                <a:ea typeface="+mn-ea"/>
                <a:cs typeface="Calibri"/>
              </a:rPr>
              <a:t>Make sure your Profiles DON’T have personal information</a:t>
            </a:r>
            <a:r>
              <a:rPr lang="en-GB" sz="6000">
                <a:solidFill>
                  <a:srgbClr val="0070C0"/>
                </a:solidFill>
                <a:latin typeface="Century Gothic"/>
                <a:cs typeface="Calibri"/>
              </a:rPr>
              <a:t>.</a:t>
            </a:r>
            <a:endParaRPr lang="en-GB" sz="6000" b="0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cs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6000" b="0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6000" b="0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/>
                <a:ea typeface="+mn-ea"/>
                <a:cs typeface="Calibri"/>
              </a:rPr>
              <a:t>Ensure your Trusted Adults know who you are speaking to online</a:t>
            </a:r>
            <a:r>
              <a:rPr lang="en-GB" sz="6000">
                <a:solidFill>
                  <a:srgbClr val="0070C0"/>
                </a:solidFill>
                <a:latin typeface="Century Gothic"/>
                <a:cs typeface="Calibri"/>
              </a:rPr>
              <a:t>.</a:t>
            </a:r>
            <a:endParaRPr lang="en-GB" sz="6000" b="0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cs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6000" b="0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6000" b="0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/>
                <a:ea typeface="+mn-ea"/>
                <a:cs typeface="Calibri"/>
              </a:rPr>
              <a:t>If you are worried about anything, tell your Trusted Adult and they can assist you with deleting or blocking someone from your account</a:t>
            </a:r>
            <a:r>
              <a:rPr lang="en-GB" sz="6000">
                <a:solidFill>
                  <a:srgbClr val="0070C0"/>
                </a:solidFill>
                <a:latin typeface="Century Gothic"/>
                <a:cs typeface="Calibri"/>
              </a:rPr>
              <a:t>.</a:t>
            </a:r>
            <a:endParaRPr lang="en-GB" sz="6000" b="0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cs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6000" b="0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6000" b="0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/>
                <a:ea typeface="+mn-ea"/>
                <a:cs typeface="Calibri"/>
              </a:rPr>
              <a:t>Know who your trusted adults are: Parents/Teachers/Guardians/Carers/PCSO's to name a few</a:t>
            </a:r>
            <a:r>
              <a:rPr lang="en-GB" sz="6000">
                <a:solidFill>
                  <a:srgbClr val="0070C0"/>
                </a:solidFill>
                <a:latin typeface="Century Gothic"/>
                <a:cs typeface="Calibri"/>
              </a:rPr>
              <a:t>.</a:t>
            </a:r>
            <a:endParaRPr lang="en-GB" sz="6000" b="0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cs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en-GB" sz="6000" b="0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Calibri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entury Gothic"/>
                <a:ea typeface="+mn-ea"/>
                <a:cs typeface="Calibri"/>
              </a:rPr>
              <a:t>KEEP </a:t>
            </a:r>
            <a:r>
              <a:rPr kumimoji="0" lang="en-GB" sz="6000" b="0" i="0" u="none" strike="noStrike" kern="1200" cap="none" spc="0" normalizeH="0" baseline="0" noProof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entury Gothic"/>
                <a:ea typeface="+mn-ea"/>
                <a:cs typeface="Calibri"/>
              </a:rPr>
              <a:t>SAFE </a:t>
            </a:r>
            <a:r>
              <a:rPr kumimoji="0" lang="en-GB" sz="6000" b="0" i="0" u="sng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/>
                <a:ea typeface="+mn-ea"/>
                <a:cs typeface="Calibri"/>
              </a:rPr>
              <a:t>BUT </a:t>
            </a:r>
            <a:r>
              <a:rPr kumimoji="0" lang="en-GB" sz="60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entury Gothic"/>
                <a:ea typeface="+mn-ea"/>
                <a:cs typeface="Calibri"/>
              </a:rPr>
              <a:t>HAVE </a:t>
            </a:r>
            <a:r>
              <a:rPr kumimoji="0" lang="en-GB" sz="6000" b="0" i="0" u="none" strike="noStrike" kern="1200" cap="none" spc="0" normalizeH="0" baseline="0" noProof="0">
                <a:ln>
                  <a:noFill/>
                </a:ln>
                <a:solidFill>
                  <a:srgbClr val="BF00B3"/>
                </a:solidFill>
                <a:effectLst/>
                <a:uLnTx/>
                <a:uFillTx/>
                <a:latin typeface="Century Gothic"/>
                <a:ea typeface="+mn-ea"/>
                <a:cs typeface="Calibri"/>
              </a:rPr>
              <a:t>FUN</a:t>
            </a:r>
            <a:endParaRPr kumimoji="0" lang="en-GB" sz="6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+mn-ea"/>
              <a:cs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1950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D7E6ECB-C7B5-42D3-A248-1A9B48D037D4}"/>
              </a:ext>
            </a:extLst>
          </p:cNvPr>
          <p:cNvSpPr txBox="1">
            <a:spLocks/>
          </p:cNvSpPr>
          <p:nvPr/>
        </p:nvSpPr>
        <p:spPr>
          <a:xfrm>
            <a:off x="2232630" y="422525"/>
            <a:ext cx="7886700" cy="132556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>
                <a:solidFill>
                  <a:srgbClr val="0070C0"/>
                </a:solidFill>
                <a:latin typeface="Century Gothic"/>
                <a:cs typeface="Calibri Light"/>
              </a:rPr>
              <a:t>What number do you call in an Emergency?</a:t>
            </a:r>
          </a:p>
        </p:txBody>
      </p:sp>
      <p:pic>
        <p:nvPicPr>
          <p:cNvPr id="4" name="Picture 6">
            <a:extLst>
              <a:ext uri="{FF2B5EF4-FFF2-40B4-BE49-F238E27FC236}">
                <a16:creationId xmlns:a16="http://schemas.microsoft.com/office/drawing/2014/main" id="{900F6C87-4F30-4777-9B7D-7F09B74F2E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1075" y="2641689"/>
            <a:ext cx="4629849" cy="3083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705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6ABF4DF-8798-45E0-8203-74CD023A18BD}"/>
              </a:ext>
            </a:extLst>
          </p:cNvPr>
          <p:cNvSpPr txBox="1">
            <a:spLocks/>
          </p:cNvSpPr>
          <p:nvPr/>
        </p:nvSpPr>
        <p:spPr>
          <a:xfrm>
            <a:off x="2468478" y="321783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>
                <a:solidFill>
                  <a:srgbClr val="0070C0"/>
                </a:solidFill>
                <a:latin typeface="Century Gothic"/>
                <a:cs typeface="Calibri Light"/>
              </a:rPr>
              <a:t>What number do you call in a Non-Emergency?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821B0861-146C-4270-8EB5-0F7A2AB2A3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2650" y="2346727"/>
            <a:ext cx="8518357" cy="327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195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A picture containing text, sign, close&#10;&#10;Description automatically generated">
            <a:extLst>
              <a:ext uri="{FF2B5EF4-FFF2-40B4-BE49-F238E27FC236}">
                <a16:creationId xmlns:a16="http://schemas.microsoft.com/office/drawing/2014/main" id="{CAF5768F-1C3F-AF76-8EA4-8B7F6B7C2B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8912" y="206674"/>
            <a:ext cx="3231357" cy="1405715"/>
          </a:xfrm>
          <a:prstGeom prst="rect">
            <a:avLst/>
          </a:prstGeom>
        </p:spPr>
      </p:pic>
      <p:pic>
        <p:nvPicPr>
          <p:cNvPr id="11" name="Picture 11">
            <a:extLst>
              <a:ext uri="{FF2B5EF4-FFF2-40B4-BE49-F238E27FC236}">
                <a16:creationId xmlns:a16="http://schemas.microsoft.com/office/drawing/2014/main" id="{F5EF7C6D-F778-FE46-9715-CFF36CFD05B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907" b="15580"/>
          <a:stretch/>
        </p:blipFill>
        <p:spPr>
          <a:xfrm>
            <a:off x="3313140" y="324716"/>
            <a:ext cx="2743200" cy="1294544"/>
          </a:xfrm>
          <a:prstGeom prst="rect">
            <a:avLst/>
          </a:prstGeom>
        </p:spPr>
      </p:pic>
      <p:pic>
        <p:nvPicPr>
          <p:cNvPr id="13" name="Picture 13" descr="Logo, company name&#10;&#10;Description automatically generated">
            <a:extLst>
              <a:ext uri="{FF2B5EF4-FFF2-40B4-BE49-F238E27FC236}">
                <a16:creationId xmlns:a16="http://schemas.microsoft.com/office/drawing/2014/main" id="{5E58DAE1-22BD-FF52-7739-082FF8BB34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7567" y="2656047"/>
            <a:ext cx="2012726" cy="2012726"/>
          </a:xfrm>
          <a:prstGeom prst="rect">
            <a:avLst/>
          </a:prstGeom>
        </p:spPr>
      </p:pic>
      <p:pic>
        <p:nvPicPr>
          <p:cNvPr id="7" name="Picture 6" descr="A blue and white sign with black text&#10;&#10;Description automatically generated">
            <a:extLst>
              <a:ext uri="{FF2B5EF4-FFF2-40B4-BE49-F238E27FC236}">
                <a16:creationId xmlns:a16="http://schemas.microsoft.com/office/drawing/2014/main" id="{CFEC68C8-FB11-4004-AE76-665A38F93A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431" y="2804379"/>
            <a:ext cx="3638550" cy="1257300"/>
          </a:xfrm>
          <a:prstGeom prst="rect">
            <a:avLst/>
          </a:prstGeom>
        </p:spPr>
      </p:pic>
      <p:pic>
        <p:nvPicPr>
          <p:cNvPr id="9" name="Picture 8" descr="A black and white logo&#10;&#10;Description automatically generated">
            <a:extLst>
              <a:ext uri="{FF2B5EF4-FFF2-40B4-BE49-F238E27FC236}">
                <a16:creationId xmlns:a16="http://schemas.microsoft.com/office/drawing/2014/main" id="{F8954849-191E-4A9E-B1B1-6E0502128A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31" y="738252"/>
            <a:ext cx="2213005" cy="1748274"/>
          </a:xfrm>
          <a:prstGeom prst="rect">
            <a:avLst/>
          </a:prstGeom>
        </p:spPr>
      </p:pic>
      <p:pic>
        <p:nvPicPr>
          <p:cNvPr id="15" name="Picture 14" descr="A white star with a crown and a red and blue circle&#10;&#10;Description automatically generated">
            <a:extLst>
              <a:ext uri="{FF2B5EF4-FFF2-40B4-BE49-F238E27FC236}">
                <a16:creationId xmlns:a16="http://schemas.microsoft.com/office/drawing/2014/main" id="{AC345C3E-AFF8-474D-A2BC-8C7A1EEC186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9521" y="1697531"/>
            <a:ext cx="1905004" cy="2362205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AB2F0970-7143-492C-A0CE-8B70800E747E}"/>
              </a:ext>
            </a:extLst>
          </p:cNvPr>
          <p:cNvSpPr txBox="1">
            <a:spLocks/>
          </p:cNvSpPr>
          <p:nvPr/>
        </p:nvSpPr>
        <p:spPr>
          <a:xfrm>
            <a:off x="2279977" y="1697531"/>
            <a:ext cx="6689674" cy="930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00" b="1">
                <a:solidFill>
                  <a:srgbClr val="0070C0"/>
                </a:solidFill>
                <a:latin typeface="Century Gothic"/>
                <a:cs typeface="Calibri Light"/>
              </a:rPr>
              <a:t>Where to go for more help! </a:t>
            </a:r>
            <a:endParaRPr lang="en-GB" sz="3400">
              <a:latin typeface="Century Gothic"/>
              <a:cs typeface="Calibri Light"/>
            </a:endParaRPr>
          </a:p>
        </p:txBody>
      </p:sp>
      <p:pic>
        <p:nvPicPr>
          <p:cNvPr id="20" name="Picture 19" descr="A green and black sign&#10;&#10;Description automatically generated">
            <a:extLst>
              <a:ext uri="{FF2B5EF4-FFF2-40B4-BE49-F238E27FC236}">
                <a16:creationId xmlns:a16="http://schemas.microsoft.com/office/drawing/2014/main" id="{60791F64-5EF0-49CB-B5F9-9659A2C4CB8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039" y="4320040"/>
            <a:ext cx="2120070" cy="1632454"/>
          </a:xfrm>
          <a:prstGeom prst="rect">
            <a:avLst/>
          </a:prstGeom>
        </p:spPr>
      </p:pic>
      <p:pic>
        <p:nvPicPr>
          <p:cNvPr id="2" name="Picture 1" descr="A black and orange ribbon with black letters&#10;&#10;Description automatically generated">
            <a:extLst>
              <a:ext uri="{FF2B5EF4-FFF2-40B4-BE49-F238E27FC236}">
                <a16:creationId xmlns:a16="http://schemas.microsoft.com/office/drawing/2014/main" id="{7D10BFF1-BADF-FEC1-6AB5-32BC651FE6D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2817" y="4199377"/>
            <a:ext cx="2923954" cy="653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3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42f2d53-c99e-4bd0-9d9f-34440c9ac3a4">
      <Terms xmlns="http://schemas.microsoft.com/office/infopath/2007/PartnerControls"/>
    </lcf76f155ced4ddcb4097134ff3c332f>
    <TaxCatchAll xmlns="e5a4f5e3-4c8e-4263-9d72-be5034b20b47" xsi:nil="true"/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481BDC2F3DE743BFFBCB5585139C73" ma:contentTypeVersion="20" ma:contentTypeDescription="Create a new document." ma:contentTypeScope="" ma:versionID="4d73a5ad6bfa3d0a414c946045230983">
  <xsd:schema xmlns:xsd="http://www.w3.org/2001/XMLSchema" xmlns:xs="http://www.w3.org/2001/XMLSchema" xmlns:p="http://schemas.microsoft.com/office/2006/metadata/properties" xmlns:ns1="http://schemas.microsoft.com/sharepoint/v3" xmlns:ns2="042f2d53-c99e-4bd0-9d9f-34440c9ac3a4" xmlns:ns3="e5a4f5e3-4c8e-4263-9d72-be5034b20b47" targetNamespace="http://schemas.microsoft.com/office/2006/metadata/properties" ma:root="true" ma:fieldsID="e26a51c9b3ca5c63999a160cba18c94a" ns1:_="" ns2:_="" ns3:_="">
    <xsd:import namespace="http://schemas.microsoft.com/sharepoint/v3"/>
    <xsd:import namespace="042f2d53-c99e-4bd0-9d9f-34440c9ac3a4"/>
    <xsd:import namespace="e5a4f5e3-4c8e-4263-9d72-be5034b20b4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2f2d53-c99e-4bd0-9d9f-34440c9ac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15c42cbc-5a73-46c4-877a-e8c1a853595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a4f5e3-4c8e-4263-9d72-be5034b20b47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b1b0b873-8e4d-42a4-872b-678fe014dfad}" ma:internalName="TaxCatchAll" ma:showField="CatchAllData" ma:web="e5a4f5e3-4c8e-4263-9d72-be5034b20b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4AE737B-FF2E-424A-8F58-B9B5837BD474}">
  <ds:schemaRefs>
    <ds:schemaRef ds:uri="042f2d53-c99e-4bd0-9d9f-34440c9ac3a4"/>
    <ds:schemaRef ds:uri="http://schemas.microsoft.com/office/infopath/2007/PartnerControls"/>
    <ds:schemaRef ds:uri="http://purl.org/dc/elements/1.1/"/>
    <ds:schemaRef ds:uri="http://purl.org/dc/terms/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e5a4f5e3-4c8e-4263-9d72-be5034b20b47"/>
    <ds:schemaRef ds:uri="http://schemas.microsoft.com/sharepoint/v3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61F36753-262E-4728-8F13-7D0C45A2010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D865A4F-A443-4FD5-A770-3DB18F67F59D}">
  <ds:schemaRefs>
    <ds:schemaRef ds:uri="042f2d53-c99e-4bd0-9d9f-34440c9ac3a4"/>
    <ds:schemaRef ds:uri="e5a4f5e3-4c8e-4263-9d72-be5034b20b4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651</TotalTime>
  <Words>345</Words>
  <Application>Microsoft Office PowerPoint</Application>
  <PresentationFormat>Widescreen</PresentationFormat>
  <Paragraphs>60</Paragraphs>
  <Slides>21</Slides>
  <Notes>1</Notes>
  <HiddenSlides>0</HiddenSlides>
  <MMClips>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Microsoft YaHei</vt:lpstr>
      <vt:lpstr>Arial</vt:lpstr>
      <vt:lpstr>Calibri</vt:lpstr>
      <vt:lpstr>Calibri Light</vt:lpstr>
      <vt:lpstr>Century Gothic</vt:lpstr>
      <vt:lpstr>Rockwell</vt:lpstr>
      <vt:lpstr>Office Theme</vt:lpstr>
      <vt:lpstr>1_Office Theme</vt:lpstr>
      <vt:lpstr>Staying safe online.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Hobman, Natalie</dc:creator>
  <cp:lastModifiedBy>Mrs Iacono</cp:lastModifiedBy>
  <cp:revision>2</cp:revision>
  <dcterms:created xsi:type="dcterms:W3CDTF">2022-06-28T13:11:00Z</dcterms:created>
  <dcterms:modified xsi:type="dcterms:W3CDTF">2026-01-22T17:45:06Z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4bb7e4d-af03-44b3-94ae-136b4d364336_Enabled">
    <vt:lpwstr>true</vt:lpwstr>
  </property>
  <property fmtid="{D5CDD505-2E9C-101B-9397-08002B2CF9AE}" pid="3" name="MSIP_Label_b4bb7e4d-af03-44b3-94ae-136b4d364336_SetDate">
    <vt:lpwstr>2022-06-28T13:11:00Z</vt:lpwstr>
  </property>
  <property fmtid="{D5CDD505-2E9C-101B-9397-08002B2CF9AE}" pid="4" name="MSIP_Label_b4bb7e4d-af03-44b3-94ae-136b4d364336_Method">
    <vt:lpwstr>Standard</vt:lpwstr>
  </property>
  <property fmtid="{D5CDD505-2E9C-101B-9397-08002B2CF9AE}" pid="5" name="MSIP_Label_b4bb7e4d-af03-44b3-94ae-136b4d364336_Name">
    <vt:lpwstr>OFFICIAL</vt:lpwstr>
  </property>
  <property fmtid="{D5CDD505-2E9C-101B-9397-08002B2CF9AE}" pid="6" name="MSIP_Label_b4bb7e4d-af03-44b3-94ae-136b4d364336_SiteId">
    <vt:lpwstr>4e5729cf-852d-4510-9212-51157ca27e3e</vt:lpwstr>
  </property>
  <property fmtid="{D5CDD505-2E9C-101B-9397-08002B2CF9AE}" pid="7" name="MSIP_Label_b4bb7e4d-af03-44b3-94ae-136b4d364336_ActionId">
    <vt:lpwstr>ed9d1ed5-e999-415d-90eb-a34e6e8d7dfd</vt:lpwstr>
  </property>
  <property fmtid="{D5CDD505-2E9C-101B-9397-08002B2CF9AE}" pid="8" name="MSIP_Label_b4bb7e4d-af03-44b3-94ae-136b4d364336_ContentBits">
    <vt:lpwstr>0</vt:lpwstr>
  </property>
  <property fmtid="{D5CDD505-2E9C-101B-9397-08002B2CF9AE}" pid="9" name="ContentTypeId">
    <vt:lpwstr>0x01010081481BDC2F3DE743BFFBCB5585139C73</vt:lpwstr>
  </property>
  <property fmtid="{D5CDD505-2E9C-101B-9397-08002B2CF9AE}" pid="10" name="MediaServiceImageTags">
    <vt:lpwstr/>
  </property>
</Properties>
</file>