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66" r:id="rId6"/>
    <p:sldId id="270" r:id="rId7"/>
    <p:sldId id="265" r:id="rId8"/>
    <p:sldId id="264" r:id="rId9"/>
    <p:sldId id="263" r:id="rId10"/>
    <p:sldId id="271" r:id="rId11"/>
    <p:sldId id="273" r:id="rId12"/>
    <p:sldId id="274" r:id="rId13"/>
    <p:sldId id="275" r:id="rId14"/>
    <p:sldId id="276" r:id="rId15"/>
    <p:sldId id="262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78C75-E2F8-513D-D0F2-05BDFEA92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0508BD-947D-50F8-20F9-33C86E75B5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870681-6C5F-04D9-219D-416F456C8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F03B9-83F7-9891-CD17-AD6B793AD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9BAF77-A75F-E5CF-02C2-351F738F9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6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EB143-273E-FFDF-E2E2-87D77B84E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25A65-288B-062F-01AF-AA8EF429EE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8AF4E2-1C37-D275-5526-CBDF3AB54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05B7CA-B699-6B6F-D03E-3B96EB665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042A4-288B-4AEF-3D67-8EBAB9C98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902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6B4CA-9370-8727-2C37-E6758E9ED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7C35DC-771A-1F9D-0B8B-1CC10B449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1A9A77-C57F-4F6E-1895-68C053304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402BB-FF4C-0DE2-09BC-F2A77C6B3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16318-BB99-DD6E-40E0-7A8456C39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566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53972-C0A5-6C95-DE8B-C15630D6E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AE011-908C-BABA-F18E-455DFA3A0F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F73AC5-E59B-C59B-1159-C6CCB3796A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735BC4-5BE6-5B9A-280E-D32CF8C01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C91135-288F-5084-9950-BEDD25997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94F69E-1C59-FA35-8B57-A444BE554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348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50A8E-C0A3-3D47-653D-D986AFEDC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F6A47B-3580-D7E8-2477-D9A1A1DD57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4A6E6C-7D57-11D7-6303-7CFB7BD343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D97219-9C9D-6B3D-B561-EC5BE6AD4A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173F64-7DF4-E487-0171-19919CA61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E671BC-C2E6-425A-0849-535DEF647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9AB4-A12C-FBF1-1518-E59FD0873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17D3D3-EF7D-2640-5D8E-5C464E9CC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553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C933C-0766-357B-3912-4CD1A8BD6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E1F547-69F4-0AA6-D3DD-1F92F8F2A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FF40BA-8578-391C-3932-C9AA91174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770495-6C6E-4EF2-1DBD-D54E7FA9C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913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BA74D6-8CE2-7B2D-F0C4-EBD596D9C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E8FE-47C2-435F-FC17-C67A2B6C1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3A905-6635-8E3D-D801-0C2530A7E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444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60C36-674C-47CD-1CE4-3B47FD041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06D7B-458A-46AF-06ED-510EE417D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887E4-1F8C-7AE6-C3B7-0EB4F5B41A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9B5653-948B-3449-4D85-38547F212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0EA0C7-9A9A-A418-954E-3C70DFAAC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1BDC5-B13F-4E52-C02B-EF6B4B99E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81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4A59F-8096-1D6D-8056-B968B0548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BE16D9-33DD-1985-F3EA-599A75681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316761-93AE-DF76-9757-0CDB6B4BF9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53F70-1AE9-F766-C0F8-581528A78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1C1D4-3FCB-25D6-CE62-08F1415B8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A90789-5AF6-AF47-C643-F7585C067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00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C14C4-C21B-CF8C-B854-A69EF08D4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84FFEF-2DFD-6A23-A8D0-80A22E64E0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CF60B6-C881-7735-64E0-B18D48E2D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9B838-3E57-37F3-F833-4EC1E6264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03B0AF-E2B4-75C5-78E4-EADD7FF7E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80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5526B0-6C9F-7FA2-8B92-DCEB39B167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7178F0-84B0-3528-3868-0BA94A14D2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71695-09EA-19C3-10D3-62DBC040B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906EE3-1E76-A8A8-4A53-935E958B6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501917-2686-1B68-9B19-0E712500C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577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F6EDDB-ABE8-AB44-10BC-DE57ACCB4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56D38E-C06A-DF93-EDEA-EB4C1673E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1A171-8117-CDDA-7B09-703CE23D52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16E033-B50E-455F-A0B6-60D86D778BD9}" type="datetimeFigureOut">
              <a:rPr lang="en-GB" smtClean="0"/>
              <a:t>19/03/2026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DD7D-C910-8D68-EB53-8B1E837E7B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1A8C46-C56E-69DF-C466-6C321C74DC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80D124-2C66-4455-9BC8-E9AB59F303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798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ircular wicker basket lined with straw full of brown eggs, placed on rough ground with clumps of soil and straw">
            <a:extLst>
              <a:ext uri="{FF2B5EF4-FFF2-40B4-BE49-F238E27FC236}">
                <a16:creationId xmlns:a16="http://schemas.microsoft.com/office/drawing/2014/main" id="{FBB75463-0E96-A913-2401-1807252BA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862" y="727587"/>
            <a:ext cx="8496300" cy="56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54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FBDA7-8ED3-1C42-9DA8-0F7DEABEF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5F783CA-F920-8192-62C0-2691869236B3}"/>
              </a:ext>
            </a:extLst>
          </p:cNvPr>
          <p:cNvSpPr/>
          <p:nvPr/>
        </p:nvSpPr>
        <p:spPr>
          <a:xfrm>
            <a:off x="1534499" y="2967335"/>
            <a:ext cx="91230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The Vicar’s Easter Challenge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3337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C95EA-DFE9-7F25-0E4A-63E119B1D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AA12AC-9ED4-3505-1C43-124B92A86D43}"/>
              </a:ext>
            </a:extLst>
          </p:cNvPr>
          <p:cNvSpPr/>
          <p:nvPr/>
        </p:nvSpPr>
        <p:spPr>
          <a:xfrm>
            <a:off x="2796740" y="2967335"/>
            <a:ext cx="65985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…with a difference…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327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A2573-FBF0-4CBB-C971-6029FECF7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CCA4731-3C89-E6EA-1196-D912079E7D75}"/>
              </a:ext>
            </a:extLst>
          </p:cNvPr>
          <p:cNvSpPr/>
          <p:nvPr/>
        </p:nvSpPr>
        <p:spPr>
          <a:xfrm>
            <a:off x="2748878" y="2967335"/>
            <a:ext cx="66942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…this time we aren’t 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protecting the egg…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0807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B5072F-C5A2-87DD-EB64-13DE393A4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7F4E98-51A5-86E8-03A1-BA5106CB0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989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59568-3B7A-D38A-F2AE-6713C30BD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4441BF-1168-6F47-BB20-C00AF1EE1ACC}"/>
              </a:ext>
            </a:extLst>
          </p:cNvPr>
          <p:cNvSpPr/>
          <p:nvPr/>
        </p:nvSpPr>
        <p:spPr>
          <a:xfrm>
            <a:off x="250984" y="2967335"/>
            <a:ext cx="11690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…this time we are out to hit the egg…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2833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694A4-536E-70C2-A925-35605EDF6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7DAF82-0781-4189-2CA4-DEDB53756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2199" y="137288"/>
            <a:ext cx="6915362" cy="658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212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F62949-4B54-FA42-15C2-15D8DB26A8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22A06396-C528-E6E0-468D-8072335AF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0"/>
            <a:ext cx="68627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228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6E753-5A73-B12C-3BCB-21925B414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834123-5097-514A-7627-95BA36364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2425" y="514350"/>
            <a:ext cx="386715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61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6D9E0E-64A6-FE4F-A887-B73CA0652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3CAE86-452E-4681-5CB9-59E3368AFC85}"/>
              </a:ext>
            </a:extLst>
          </p:cNvPr>
          <p:cNvSpPr/>
          <p:nvPr/>
        </p:nvSpPr>
        <p:spPr>
          <a:xfrm>
            <a:off x="2106607" y="1256523"/>
            <a:ext cx="797878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 suspect that fewer eggs</a:t>
            </a:r>
          </a:p>
          <a:p>
            <a:pPr algn="ctr"/>
            <a:r>
              <a:rPr lang="en-US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will get annihilated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than when we are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trying to protect them!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3071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A2CDA-26A9-58F6-1782-7DAC85CF1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98A657B-A44F-BE37-8C62-7288E5A7C116}"/>
              </a:ext>
            </a:extLst>
          </p:cNvPr>
          <p:cNvSpPr/>
          <p:nvPr/>
        </p:nvSpPr>
        <p:spPr>
          <a:xfrm>
            <a:off x="2223506" y="1787464"/>
            <a:ext cx="756803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The egg 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will be sat in an eggcup 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in a tray 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30628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FBE25-528F-F22E-C02C-2688CE32A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7ECA322-C7EF-9393-FF23-61A29253A81E}"/>
              </a:ext>
            </a:extLst>
          </p:cNvPr>
          <p:cNvSpPr/>
          <p:nvPr/>
        </p:nvSpPr>
        <p:spPr>
          <a:xfrm>
            <a:off x="1023742" y="1787464"/>
            <a:ext cx="996760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The  challenge will be to create 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vehicle that fits in the track 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(8cm in total across)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45053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0ABEF2-11E3-E38E-15CA-4248E237A5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3933618-6151-B951-2714-76A3496AB343}"/>
              </a:ext>
            </a:extLst>
          </p:cNvPr>
          <p:cNvSpPr/>
          <p:nvPr/>
        </p:nvSpPr>
        <p:spPr>
          <a:xfrm>
            <a:off x="120409" y="922226"/>
            <a:ext cx="1169563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It needs to run smoothly and quickly 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down the track.</a:t>
            </a:r>
          </a:p>
          <a:p>
            <a:pPr algn="ctr"/>
            <a:r>
              <a:rPr lang="en-US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Then up the jump at the end, </a:t>
            </a:r>
          </a:p>
          <a:p>
            <a:pPr algn="ctr"/>
            <a:r>
              <a:rPr lang="en-US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then hit the egg!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Simple?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6124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2C2572-A603-6421-0BF3-85A3321C1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D4B90E3-CC24-F7F5-6905-A997A76CCE6F}"/>
              </a:ext>
            </a:extLst>
          </p:cNvPr>
          <p:cNvSpPr/>
          <p:nvPr/>
        </p:nvSpPr>
        <p:spPr>
          <a:xfrm>
            <a:off x="1227895" y="1787464"/>
            <a:ext cx="955934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My dogs will be waiting to see 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how many eggs they get </a:t>
            </a:r>
          </a:p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for their tea!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4344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FBB1F6-F63E-C7DF-A7C2-00AE479FA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9F428B-0893-DCE0-47F2-B285CF731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668" y="0"/>
            <a:ext cx="6908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393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3A5DB-4E2B-5ED6-73DC-A9B64D555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A9960A-AFFD-7E22-F6DE-B3A91390C5D2}"/>
              </a:ext>
            </a:extLst>
          </p:cNvPr>
          <p:cNvSpPr/>
          <p:nvPr/>
        </p:nvSpPr>
        <p:spPr>
          <a:xfrm>
            <a:off x="4211708" y="2967335"/>
            <a:ext cx="37685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Questions?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3623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Widescreen</PresentationFormat>
  <Paragraphs>24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 Southgate</dc:creator>
  <cp:lastModifiedBy>Mrs Iacono</cp:lastModifiedBy>
  <cp:revision>2</cp:revision>
  <dcterms:created xsi:type="dcterms:W3CDTF">2026-03-15T17:41:13Z</dcterms:created>
  <dcterms:modified xsi:type="dcterms:W3CDTF">2026-03-19T07:12:20Z</dcterms:modified>
</cp:coreProperties>
</file>